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256" r:id="rId5"/>
    <p:sldId id="268" r:id="rId6"/>
    <p:sldId id="269" r:id="rId7"/>
    <p:sldId id="308" r:id="rId8"/>
    <p:sldId id="271" r:id="rId9"/>
    <p:sldId id="273" r:id="rId10"/>
    <p:sldId id="274" r:id="rId11"/>
    <p:sldId id="272" r:id="rId12"/>
    <p:sldId id="275" r:id="rId13"/>
    <p:sldId id="276" r:id="rId14"/>
    <p:sldId id="266" r:id="rId15"/>
    <p:sldId id="277" r:id="rId16"/>
    <p:sldId id="278" r:id="rId17"/>
    <p:sldId id="279" r:id="rId18"/>
    <p:sldId id="267" r:id="rId19"/>
    <p:sldId id="280" r:id="rId20"/>
    <p:sldId id="263" r:id="rId21"/>
    <p:sldId id="281" r:id="rId22"/>
    <p:sldId id="262" r:id="rId23"/>
    <p:sldId id="282" r:id="rId24"/>
    <p:sldId id="289" r:id="rId25"/>
    <p:sldId id="290" r:id="rId26"/>
    <p:sldId id="291" r:id="rId27"/>
    <p:sldId id="292" r:id="rId28"/>
    <p:sldId id="298" r:id="rId29"/>
    <p:sldId id="293" r:id="rId30"/>
    <p:sldId id="296" r:id="rId31"/>
    <p:sldId id="297" r:id="rId32"/>
    <p:sldId id="294" r:id="rId33"/>
    <p:sldId id="295" r:id="rId34"/>
    <p:sldId id="299" r:id="rId35"/>
    <p:sldId id="301" r:id="rId36"/>
    <p:sldId id="258" r:id="rId37"/>
    <p:sldId id="259" r:id="rId38"/>
    <p:sldId id="302" r:id="rId39"/>
    <p:sldId id="300" r:id="rId40"/>
    <p:sldId id="303" r:id="rId41"/>
    <p:sldId id="304" r:id="rId42"/>
    <p:sldId id="305" r:id="rId43"/>
    <p:sldId id="306" r:id="rId44"/>
    <p:sldId id="307" r:id="rId45"/>
    <p:sldId id="30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63"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32589E-6536-4868-AB51-9F81C6512504}" type="doc">
      <dgm:prSet loTypeId="urn:microsoft.com/office/officeart/2005/8/layout/arrow2" loCatId="process" qsTypeId="urn:microsoft.com/office/officeart/2005/8/quickstyle/simple1" qsCatId="simple" csTypeId="urn:microsoft.com/office/officeart/2005/8/colors/accent1_2" csCatId="accent1" phldr="1"/>
      <dgm:spPr/>
    </dgm:pt>
    <dgm:pt modelId="{A67336DE-DD7E-4EF4-BF06-D3C4FF3D90C2}">
      <dgm:prSet phldrT="[Text]" custT="1"/>
      <dgm:spPr/>
      <dgm:t>
        <a:bodyPr/>
        <a:lstStyle/>
        <a:p>
          <a:r>
            <a:rPr lang="th-TH" sz="2400" dirty="0"/>
            <a:t>ป.ตรี วศ.บ พระจอมเกล้าธนบุรี</a:t>
          </a:r>
          <a:endParaRPr lang="en-US" sz="2400" dirty="0"/>
        </a:p>
      </dgm:t>
    </dgm:pt>
    <dgm:pt modelId="{44D44DA7-0D6B-4EA2-9635-4B4D43B30922}" type="parTrans" cxnId="{9382D84D-084A-4FC0-9128-490EC458ED27}">
      <dgm:prSet/>
      <dgm:spPr/>
      <dgm:t>
        <a:bodyPr/>
        <a:lstStyle/>
        <a:p>
          <a:endParaRPr lang="en-US"/>
        </a:p>
      </dgm:t>
    </dgm:pt>
    <dgm:pt modelId="{66C6B906-A670-43FB-8151-4BB938EDE310}" type="sibTrans" cxnId="{9382D84D-084A-4FC0-9128-490EC458ED27}">
      <dgm:prSet/>
      <dgm:spPr/>
      <dgm:t>
        <a:bodyPr/>
        <a:lstStyle/>
        <a:p>
          <a:endParaRPr lang="en-US"/>
        </a:p>
      </dgm:t>
    </dgm:pt>
    <dgm:pt modelId="{A6AEC42E-6A00-4373-99D7-98C3760F7B04}">
      <dgm:prSet phldrT="[Text]" custT="1"/>
      <dgm:spPr/>
      <dgm:t>
        <a:bodyPr/>
        <a:lstStyle/>
        <a:p>
          <a:r>
            <a:rPr lang="th-TH" sz="2400" dirty="0"/>
            <a:t>ป.โท การตลาด นิด้า</a:t>
          </a:r>
          <a:endParaRPr lang="en-US" sz="2400" dirty="0"/>
        </a:p>
      </dgm:t>
    </dgm:pt>
    <dgm:pt modelId="{868A08E9-6DE8-477D-BAE6-DF7B8217FB27}" type="parTrans" cxnId="{9000F5A1-6A1F-4767-AFAB-8846B6144BC1}">
      <dgm:prSet/>
      <dgm:spPr/>
      <dgm:t>
        <a:bodyPr/>
        <a:lstStyle/>
        <a:p>
          <a:endParaRPr lang="en-US"/>
        </a:p>
      </dgm:t>
    </dgm:pt>
    <dgm:pt modelId="{7DD77791-6E57-4456-B13E-5C2788337ECA}" type="sibTrans" cxnId="{9000F5A1-6A1F-4767-AFAB-8846B6144BC1}">
      <dgm:prSet/>
      <dgm:spPr/>
      <dgm:t>
        <a:bodyPr/>
        <a:lstStyle/>
        <a:p>
          <a:endParaRPr lang="en-US"/>
        </a:p>
      </dgm:t>
    </dgm:pt>
    <dgm:pt modelId="{1951B130-73D9-47B1-AF28-6B8DF47ED4D0}">
      <dgm:prSet phldrT="[Text]" custT="1"/>
      <dgm:spPr/>
      <dgm:t>
        <a:bodyPr/>
        <a:lstStyle/>
        <a:p>
          <a:r>
            <a:rPr lang="th-TH" sz="2400" dirty="0"/>
            <a:t>ป.เอก การจัดการ ปัญญา</a:t>
          </a:r>
          <a:r>
            <a:rPr lang="th-TH" sz="2400" dirty="0" err="1"/>
            <a:t>ศัต</a:t>
          </a:r>
          <a:r>
            <a:rPr lang="th-TH" sz="2400" dirty="0"/>
            <a:t>รา</a:t>
          </a:r>
          <a:endParaRPr lang="en-US" sz="2400" dirty="0"/>
        </a:p>
      </dgm:t>
    </dgm:pt>
    <dgm:pt modelId="{75E15597-E368-44E7-9AC4-95EC6549FACA}" type="parTrans" cxnId="{21E1F1B8-276A-4F1E-9296-79C0F62928CA}">
      <dgm:prSet/>
      <dgm:spPr/>
      <dgm:t>
        <a:bodyPr/>
        <a:lstStyle/>
        <a:p>
          <a:endParaRPr lang="en-US"/>
        </a:p>
      </dgm:t>
    </dgm:pt>
    <dgm:pt modelId="{0FCECE30-9972-4A4A-9A5A-BFE43051EB4F}" type="sibTrans" cxnId="{21E1F1B8-276A-4F1E-9296-79C0F62928CA}">
      <dgm:prSet/>
      <dgm:spPr/>
      <dgm:t>
        <a:bodyPr/>
        <a:lstStyle/>
        <a:p>
          <a:endParaRPr lang="en-US"/>
        </a:p>
      </dgm:t>
    </dgm:pt>
    <dgm:pt modelId="{3F866145-52E4-4527-A17D-BB4737297969}" type="pres">
      <dgm:prSet presAssocID="{CE32589E-6536-4868-AB51-9F81C6512504}" presName="arrowDiagram" presStyleCnt="0">
        <dgm:presLayoutVars>
          <dgm:chMax val="5"/>
          <dgm:dir/>
          <dgm:resizeHandles val="exact"/>
        </dgm:presLayoutVars>
      </dgm:prSet>
      <dgm:spPr/>
    </dgm:pt>
    <dgm:pt modelId="{DFBA4074-F454-4AC8-8A1C-32D858C891DA}" type="pres">
      <dgm:prSet presAssocID="{CE32589E-6536-4868-AB51-9F81C6512504}" presName="arrow" presStyleLbl="bgShp" presStyleIdx="0" presStyleCnt="1"/>
      <dgm:spPr/>
    </dgm:pt>
    <dgm:pt modelId="{89A94A84-CDF6-431C-9EC6-BBE8A820C55E}" type="pres">
      <dgm:prSet presAssocID="{CE32589E-6536-4868-AB51-9F81C6512504}" presName="arrowDiagram3" presStyleCnt="0"/>
      <dgm:spPr/>
    </dgm:pt>
    <dgm:pt modelId="{87EF1BE9-60BB-490D-B158-C7600E27973A}" type="pres">
      <dgm:prSet presAssocID="{A67336DE-DD7E-4EF4-BF06-D3C4FF3D90C2}" presName="bullet3a" presStyleLbl="node1" presStyleIdx="0" presStyleCnt="3"/>
      <dgm:spPr/>
    </dgm:pt>
    <dgm:pt modelId="{9347E648-8FA6-4A3D-935F-7248132B09DA}" type="pres">
      <dgm:prSet presAssocID="{A67336DE-DD7E-4EF4-BF06-D3C4FF3D90C2}" presName="textBox3a" presStyleLbl="revTx" presStyleIdx="0" presStyleCnt="3" custScaleY="68144">
        <dgm:presLayoutVars>
          <dgm:bulletEnabled val="1"/>
        </dgm:presLayoutVars>
      </dgm:prSet>
      <dgm:spPr/>
    </dgm:pt>
    <dgm:pt modelId="{D338BCF2-F045-4D48-99AC-3C7D1EAE4B5D}" type="pres">
      <dgm:prSet presAssocID="{A6AEC42E-6A00-4373-99D7-98C3760F7B04}" presName="bullet3b" presStyleLbl="node1" presStyleIdx="1" presStyleCnt="3"/>
      <dgm:spPr/>
    </dgm:pt>
    <dgm:pt modelId="{52B55469-218F-460D-88DE-F2073CE6E80E}" type="pres">
      <dgm:prSet presAssocID="{A6AEC42E-6A00-4373-99D7-98C3760F7B04}" presName="textBox3b" presStyleLbl="revTx" presStyleIdx="1" presStyleCnt="3" custScaleX="96741" custScaleY="59439">
        <dgm:presLayoutVars>
          <dgm:bulletEnabled val="1"/>
        </dgm:presLayoutVars>
      </dgm:prSet>
      <dgm:spPr/>
    </dgm:pt>
    <dgm:pt modelId="{55E81E96-B999-403D-BFEB-960954B1CEBE}" type="pres">
      <dgm:prSet presAssocID="{1951B130-73D9-47B1-AF28-6B8DF47ED4D0}" presName="bullet3c" presStyleLbl="node1" presStyleIdx="2" presStyleCnt="3"/>
      <dgm:spPr/>
    </dgm:pt>
    <dgm:pt modelId="{BD140937-1F9D-43D2-9FEE-855EABA6435E}" type="pres">
      <dgm:prSet presAssocID="{1951B130-73D9-47B1-AF28-6B8DF47ED4D0}" presName="textBox3c" presStyleLbl="revTx" presStyleIdx="2" presStyleCnt="3" custScaleX="164738" custScaleY="15261" custLinFactNeighborX="-21147" custLinFactNeighborY="-29129">
        <dgm:presLayoutVars>
          <dgm:bulletEnabled val="1"/>
        </dgm:presLayoutVars>
      </dgm:prSet>
      <dgm:spPr/>
    </dgm:pt>
  </dgm:ptLst>
  <dgm:cxnLst>
    <dgm:cxn modelId="{16947737-97D1-47F5-999E-B0D09A338769}" type="presOf" srcId="{CE32589E-6536-4868-AB51-9F81C6512504}" destId="{3F866145-52E4-4527-A17D-BB4737297969}" srcOrd="0" destOrd="0" presId="urn:microsoft.com/office/officeart/2005/8/layout/arrow2"/>
    <dgm:cxn modelId="{9382D84D-084A-4FC0-9128-490EC458ED27}" srcId="{CE32589E-6536-4868-AB51-9F81C6512504}" destId="{A67336DE-DD7E-4EF4-BF06-D3C4FF3D90C2}" srcOrd="0" destOrd="0" parTransId="{44D44DA7-0D6B-4EA2-9635-4B4D43B30922}" sibTransId="{66C6B906-A670-43FB-8151-4BB938EDE310}"/>
    <dgm:cxn modelId="{9000F5A1-6A1F-4767-AFAB-8846B6144BC1}" srcId="{CE32589E-6536-4868-AB51-9F81C6512504}" destId="{A6AEC42E-6A00-4373-99D7-98C3760F7B04}" srcOrd="1" destOrd="0" parTransId="{868A08E9-6DE8-477D-BAE6-DF7B8217FB27}" sibTransId="{7DD77791-6E57-4456-B13E-5C2788337ECA}"/>
    <dgm:cxn modelId="{A0F910A9-E0FB-4F07-901D-93E3E18450F2}" type="presOf" srcId="{A67336DE-DD7E-4EF4-BF06-D3C4FF3D90C2}" destId="{9347E648-8FA6-4A3D-935F-7248132B09DA}" srcOrd="0" destOrd="0" presId="urn:microsoft.com/office/officeart/2005/8/layout/arrow2"/>
    <dgm:cxn modelId="{586EECB7-E2FC-40A1-A9A7-DA62090FAC34}" type="presOf" srcId="{1951B130-73D9-47B1-AF28-6B8DF47ED4D0}" destId="{BD140937-1F9D-43D2-9FEE-855EABA6435E}" srcOrd="0" destOrd="0" presId="urn:microsoft.com/office/officeart/2005/8/layout/arrow2"/>
    <dgm:cxn modelId="{21E1F1B8-276A-4F1E-9296-79C0F62928CA}" srcId="{CE32589E-6536-4868-AB51-9F81C6512504}" destId="{1951B130-73D9-47B1-AF28-6B8DF47ED4D0}" srcOrd="2" destOrd="0" parTransId="{75E15597-E368-44E7-9AC4-95EC6549FACA}" sibTransId="{0FCECE30-9972-4A4A-9A5A-BFE43051EB4F}"/>
    <dgm:cxn modelId="{444A4CF1-3153-4FC5-B571-4CA3A4B0030D}" type="presOf" srcId="{A6AEC42E-6A00-4373-99D7-98C3760F7B04}" destId="{52B55469-218F-460D-88DE-F2073CE6E80E}" srcOrd="0" destOrd="0" presId="urn:microsoft.com/office/officeart/2005/8/layout/arrow2"/>
    <dgm:cxn modelId="{F22C260E-A345-432D-B9FF-8F1B42480849}" type="presParOf" srcId="{3F866145-52E4-4527-A17D-BB4737297969}" destId="{DFBA4074-F454-4AC8-8A1C-32D858C891DA}" srcOrd="0" destOrd="0" presId="urn:microsoft.com/office/officeart/2005/8/layout/arrow2"/>
    <dgm:cxn modelId="{5D0F86F4-715D-497F-8612-75B031EBE977}" type="presParOf" srcId="{3F866145-52E4-4527-A17D-BB4737297969}" destId="{89A94A84-CDF6-431C-9EC6-BBE8A820C55E}" srcOrd="1" destOrd="0" presId="urn:microsoft.com/office/officeart/2005/8/layout/arrow2"/>
    <dgm:cxn modelId="{3CB4284B-5734-4F76-A7FD-CAA7336DFBCA}" type="presParOf" srcId="{89A94A84-CDF6-431C-9EC6-BBE8A820C55E}" destId="{87EF1BE9-60BB-490D-B158-C7600E27973A}" srcOrd="0" destOrd="0" presId="urn:microsoft.com/office/officeart/2005/8/layout/arrow2"/>
    <dgm:cxn modelId="{2112826C-2002-49AC-B893-3E451BC76981}" type="presParOf" srcId="{89A94A84-CDF6-431C-9EC6-BBE8A820C55E}" destId="{9347E648-8FA6-4A3D-935F-7248132B09DA}" srcOrd="1" destOrd="0" presId="urn:microsoft.com/office/officeart/2005/8/layout/arrow2"/>
    <dgm:cxn modelId="{2B2EB082-C2B2-48B0-9F3F-D35F86E3BD35}" type="presParOf" srcId="{89A94A84-CDF6-431C-9EC6-BBE8A820C55E}" destId="{D338BCF2-F045-4D48-99AC-3C7D1EAE4B5D}" srcOrd="2" destOrd="0" presId="urn:microsoft.com/office/officeart/2005/8/layout/arrow2"/>
    <dgm:cxn modelId="{666B320E-396A-4C7F-B11A-FE855D80D4F5}" type="presParOf" srcId="{89A94A84-CDF6-431C-9EC6-BBE8A820C55E}" destId="{52B55469-218F-460D-88DE-F2073CE6E80E}" srcOrd="3" destOrd="0" presId="urn:microsoft.com/office/officeart/2005/8/layout/arrow2"/>
    <dgm:cxn modelId="{E65F4846-A1FD-4545-9C60-1D3EB1499C5C}" type="presParOf" srcId="{89A94A84-CDF6-431C-9EC6-BBE8A820C55E}" destId="{55E81E96-B999-403D-BFEB-960954B1CEBE}" srcOrd="4" destOrd="0" presId="urn:microsoft.com/office/officeart/2005/8/layout/arrow2"/>
    <dgm:cxn modelId="{726FF448-7B93-4C3A-919D-7AFE429BE92C}" type="presParOf" srcId="{89A94A84-CDF6-431C-9EC6-BBE8A820C55E}" destId="{BD140937-1F9D-43D2-9FEE-855EABA6435E}"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4421E-D14E-48D6-A6A9-582DD116DA99}" type="doc">
      <dgm:prSet loTypeId="urn:microsoft.com/office/officeart/2005/8/layout/architecture" loCatId="relationship" qsTypeId="urn:microsoft.com/office/officeart/2005/8/quickstyle/simple1" qsCatId="simple" csTypeId="urn:microsoft.com/office/officeart/2005/8/colors/colorful3" csCatId="colorful" phldr="1"/>
      <dgm:spPr/>
      <dgm:t>
        <a:bodyPr/>
        <a:lstStyle/>
        <a:p>
          <a:endParaRPr lang="en-US"/>
        </a:p>
      </dgm:t>
    </dgm:pt>
    <dgm:pt modelId="{E62D1408-F135-4CAA-9DE1-A5314614D855}">
      <dgm:prSet phldrT="[Text]"/>
      <dgm:spPr/>
      <dgm:t>
        <a:bodyPr/>
        <a:lstStyle/>
        <a:p>
          <a:r>
            <a:rPr lang="en-US" dirty="0"/>
            <a:t>Cloud IOT Server Services</a:t>
          </a:r>
        </a:p>
      </dgm:t>
    </dgm:pt>
    <dgm:pt modelId="{5B465BCB-E3E1-4732-8250-810F8B2EE3F6}" type="parTrans" cxnId="{964B943F-C82C-4355-B2C4-854AA776CCD1}">
      <dgm:prSet/>
      <dgm:spPr/>
      <dgm:t>
        <a:bodyPr/>
        <a:lstStyle/>
        <a:p>
          <a:endParaRPr lang="en-US"/>
        </a:p>
      </dgm:t>
    </dgm:pt>
    <dgm:pt modelId="{D6CE0E43-5E7E-42DD-9190-01E4DBE33F30}" type="sibTrans" cxnId="{964B943F-C82C-4355-B2C4-854AA776CCD1}">
      <dgm:prSet/>
      <dgm:spPr/>
      <dgm:t>
        <a:bodyPr/>
        <a:lstStyle/>
        <a:p>
          <a:endParaRPr lang="en-US"/>
        </a:p>
      </dgm:t>
    </dgm:pt>
    <dgm:pt modelId="{7A8932F6-2D6E-4EEE-8D79-8948EA499E1C}">
      <dgm:prSet phldrT="[Text]"/>
      <dgm:spPr/>
      <dgm:t>
        <a:bodyPr/>
        <a:lstStyle/>
        <a:p>
          <a:r>
            <a:rPr lang="en-US" dirty="0"/>
            <a:t>Network Server</a:t>
          </a:r>
        </a:p>
      </dgm:t>
    </dgm:pt>
    <dgm:pt modelId="{BB70C16B-8550-4819-9016-9FEBA8F6F3D0}" type="parTrans" cxnId="{2A02BFDE-5C01-4E25-92E9-E508AB4D85D2}">
      <dgm:prSet/>
      <dgm:spPr/>
      <dgm:t>
        <a:bodyPr/>
        <a:lstStyle/>
        <a:p>
          <a:endParaRPr lang="en-US"/>
        </a:p>
      </dgm:t>
    </dgm:pt>
    <dgm:pt modelId="{769D5B3D-C736-4E7A-9E4E-46A078A794CA}" type="sibTrans" cxnId="{2A02BFDE-5C01-4E25-92E9-E508AB4D85D2}">
      <dgm:prSet/>
      <dgm:spPr/>
      <dgm:t>
        <a:bodyPr/>
        <a:lstStyle/>
        <a:p>
          <a:endParaRPr lang="en-US"/>
        </a:p>
      </dgm:t>
    </dgm:pt>
    <dgm:pt modelId="{DE8543B2-3CB6-4786-AEA7-CAA4ABBFDF83}">
      <dgm:prSet phldrT="[Text]"/>
      <dgm:spPr/>
      <dgm:t>
        <a:bodyPr/>
        <a:lstStyle/>
        <a:p>
          <a:r>
            <a:rPr lang="en-US" dirty="0"/>
            <a:t>GATEWAY</a:t>
          </a:r>
        </a:p>
      </dgm:t>
    </dgm:pt>
    <dgm:pt modelId="{4F2AFEBD-902B-474D-B80B-E767D7321BAA}" type="parTrans" cxnId="{7FE0E128-0766-410C-8DC1-CCB62848D30A}">
      <dgm:prSet/>
      <dgm:spPr/>
      <dgm:t>
        <a:bodyPr/>
        <a:lstStyle/>
        <a:p>
          <a:endParaRPr lang="en-US"/>
        </a:p>
      </dgm:t>
    </dgm:pt>
    <dgm:pt modelId="{CCD148F1-DDF8-4AFD-9997-76CE3A63DC10}" type="sibTrans" cxnId="{7FE0E128-0766-410C-8DC1-CCB62848D30A}">
      <dgm:prSet/>
      <dgm:spPr/>
      <dgm:t>
        <a:bodyPr/>
        <a:lstStyle/>
        <a:p>
          <a:endParaRPr lang="en-US"/>
        </a:p>
      </dgm:t>
    </dgm:pt>
    <dgm:pt modelId="{5CBD54E0-76B1-4614-8968-F21FD0900536}">
      <dgm:prSet phldrT="[Text]"/>
      <dgm:spPr/>
      <dgm:t>
        <a:bodyPr/>
        <a:lstStyle/>
        <a:p>
          <a:r>
            <a:rPr lang="en-US" dirty="0"/>
            <a:t>GATEWAY</a:t>
          </a:r>
        </a:p>
      </dgm:t>
    </dgm:pt>
    <dgm:pt modelId="{5B562B67-DF1B-4FDB-AE02-F6CCC416BE4C}" type="parTrans" cxnId="{4F12F10B-CC13-41EC-B249-05CA048E1212}">
      <dgm:prSet/>
      <dgm:spPr/>
      <dgm:t>
        <a:bodyPr/>
        <a:lstStyle/>
        <a:p>
          <a:endParaRPr lang="en-US"/>
        </a:p>
      </dgm:t>
    </dgm:pt>
    <dgm:pt modelId="{FBB1A7EF-9182-42E2-B3A2-B89488918616}" type="sibTrans" cxnId="{4F12F10B-CC13-41EC-B249-05CA048E1212}">
      <dgm:prSet/>
      <dgm:spPr/>
      <dgm:t>
        <a:bodyPr/>
        <a:lstStyle/>
        <a:p>
          <a:endParaRPr lang="en-US"/>
        </a:p>
      </dgm:t>
    </dgm:pt>
    <dgm:pt modelId="{206ABC5F-B136-4882-9BFE-5A1860EDB9BD}">
      <dgm:prSet phldrT="[Text]"/>
      <dgm:spPr/>
      <dgm:t>
        <a:bodyPr/>
        <a:lstStyle/>
        <a:p>
          <a:r>
            <a:rPr lang="en-US" dirty="0"/>
            <a:t>API</a:t>
          </a:r>
        </a:p>
      </dgm:t>
    </dgm:pt>
    <dgm:pt modelId="{C2B21E90-2DF9-45A0-B8EE-B0DDECFFFBDD}" type="parTrans" cxnId="{F0445D54-52A6-4588-A0DB-908E29E3959D}">
      <dgm:prSet/>
      <dgm:spPr/>
      <dgm:t>
        <a:bodyPr/>
        <a:lstStyle/>
        <a:p>
          <a:endParaRPr lang="en-US"/>
        </a:p>
      </dgm:t>
    </dgm:pt>
    <dgm:pt modelId="{7D02D67B-DE0C-4DC1-9A05-52CF87DB04CB}" type="sibTrans" cxnId="{F0445D54-52A6-4588-A0DB-908E29E3959D}">
      <dgm:prSet/>
      <dgm:spPr/>
      <dgm:t>
        <a:bodyPr/>
        <a:lstStyle/>
        <a:p>
          <a:endParaRPr lang="en-US"/>
        </a:p>
      </dgm:t>
    </dgm:pt>
    <dgm:pt modelId="{75A2F094-B504-4A45-AE86-15CC78C7F77C}">
      <dgm:prSet phldrT="[Text]"/>
      <dgm:spPr/>
      <dgm:t>
        <a:bodyPr/>
        <a:lstStyle/>
        <a:p>
          <a:r>
            <a:rPr lang="en-US" dirty="0"/>
            <a:t>GATEWAY</a:t>
          </a:r>
        </a:p>
      </dgm:t>
    </dgm:pt>
    <dgm:pt modelId="{72949FCC-6191-4483-AE68-1F6E611E51B0}" type="parTrans" cxnId="{94810FB0-614F-4379-A021-4B64BC2A97B8}">
      <dgm:prSet/>
      <dgm:spPr/>
      <dgm:t>
        <a:bodyPr/>
        <a:lstStyle/>
        <a:p>
          <a:endParaRPr lang="en-US"/>
        </a:p>
      </dgm:t>
    </dgm:pt>
    <dgm:pt modelId="{E00E43E9-F644-4C48-A419-144BCFDA17CD}" type="sibTrans" cxnId="{94810FB0-614F-4379-A021-4B64BC2A97B8}">
      <dgm:prSet/>
      <dgm:spPr/>
      <dgm:t>
        <a:bodyPr/>
        <a:lstStyle/>
        <a:p>
          <a:endParaRPr lang="en-US"/>
        </a:p>
      </dgm:t>
    </dgm:pt>
    <dgm:pt modelId="{51A0A4A1-312B-4558-BD99-4FE81971247E}">
      <dgm:prSet phldrT="[Text]"/>
      <dgm:spPr/>
      <dgm:t>
        <a:bodyPr/>
        <a:lstStyle/>
        <a:p>
          <a:r>
            <a:rPr lang="en-US" dirty="0"/>
            <a:t>Surveillance</a:t>
          </a:r>
        </a:p>
        <a:p>
          <a:r>
            <a:rPr lang="en-US" dirty="0"/>
            <a:t>Sensors</a:t>
          </a:r>
        </a:p>
      </dgm:t>
    </dgm:pt>
    <dgm:pt modelId="{171EE20E-E49E-48E0-B4F5-93099A1643B9}" type="parTrans" cxnId="{18F0E8AE-B59A-472A-BCA7-C7DCD8959D74}">
      <dgm:prSet/>
      <dgm:spPr/>
      <dgm:t>
        <a:bodyPr/>
        <a:lstStyle/>
        <a:p>
          <a:endParaRPr lang="en-US"/>
        </a:p>
      </dgm:t>
    </dgm:pt>
    <dgm:pt modelId="{D7E84829-F40C-4F57-8354-C81712A22CB4}" type="sibTrans" cxnId="{18F0E8AE-B59A-472A-BCA7-C7DCD8959D74}">
      <dgm:prSet/>
      <dgm:spPr/>
      <dgm:t>
        <a:bodyPr/>
        <a:lstStyle/>
        <a:p>
          <a:endParaRPr lang="en-US"/>
        </a:p>
      </dgm:t>
    </dgm:pt>
    <dgm:pt modelId="{0C903FA1-872C-4473-9D6D-FCBA9CCC40AD}">
      <dgm:prSet phldrT="[Text]"/>
      <dgm:spPr/>
      <dgm:t>
        <a:bodyPr/>
        <a:lstStyle/>
        <a:p>
          <a:r>
            <a:rPr lang="en-US" dirty="0"/>
            <a:t>Temp/Humidity</a:t>
          </a:r>
        </a:p>
        <a:p>
          <a:r>
            <a:rPr lang="en-US" dirty="0"/>
            <a:t>Sensors</a:t>
          </a:r>
        </a:p>
      </dgm:t>
    </dgm:pt>
    <dgm:pt modelId="{44069F02-3A04-4D50-B5FD-5992E1C51205}" type="parTrans" cxnId="{31B77E30-84C5-436A-8DE2-C107AEAABEE8}">
      <dgm:prSet/>
      <dgm:spPr/>
      <dgm:t>
        <a:bodyPr/>
        <a:lstStyle/>
        <a:p>
          <a:endParaRPr lang="en-US"/>
        </a:p>
      </dgm:t>
    </dgm:pt>
    <dgm:pt modelId="{5BB25AEA-FE71-434A-B2CC-4480A635A1CB}" type="sibTrans" cxnId="{31B77E30-84C5-436A-8DE2-C107AEAABEE8}">
      <dgm:prSet/>
      <dgm:spPr/>
      <dgm:t>
        <a:bodyPr/>
        <a:lstStyle/>
        <a:p>
          <a:endParaRPr lang="en-US"/>
        </a:p>
      </dgm:t>
    </dgm:pt>
    <dgm:pt modelId="{5CDCA352-88AA-4853-9CE6-24862F8D6CCF}">
      <dgm:prSet phldrT="[Text]"/>
      <dgm:spPr/>
      <dgm:t>
        <a:bodyPr/>
        <a:lstStyle/>
        <a:p>
          <a:r>
            <a:rPr lang="en-US" dirty="0"/>
            <a:t>PM2.5 Sensors</a:t>
          </a:r>
        </a:p>
      </dgm:t>
    </dgm:pt>
    <dgm:pt modelId="{D3073BC2-DEC7-4025-9548-60C778280669}" type="parTrans" cxnId="{EA65614A-D15A-4979-B753-B3C5601233E0}">
      <dgm:prSet/>
      <dgm:spPr/>
      <dgm:t>
        <a:bodyPr/>
        <a:lstStyle/>
        <a:p>
          <a:endParaRPr lang="en-US"/>
        </a:p>
      </dgm:t>
    </dgm:pt>
    <dgm:pt modelId="{976AF76F-81C8-462B-A16E-C7E4983EAC7E}" type="sibTrans" cxnId="{EA65614A-D15A-4979-B753-B3C5601233E0}">
      <dgm:prSet/>
      <dgm:spPr/>
      <dgm:t>
        <a:bodyPr/>
        <a:lstStyle/>
        <a:p>
          <a:endParaRPr lang="en-US"/>
        </a:p>
      </dgm:t>
    </dgm:pt>
    <dgm:pt modelId="{BD7ACEEC-3C2D-4787-940D-AB9181CA03FD}" type="pres">
      <dgm:prSet presAssocID="{0E44421E-D14E-48D6-A6A9-582DD116DA99}" presName="Name0" presStyleCnt="0">
        <dgm:presLayoutVars>
          <dgm:chPref val="1"/>
          <dgm:dir/>
          <dgm:animOne val="branch"/>
          <dgm:animLvl val="lvl"/>
          <dgm:resizeHandles/>
        </dgm:presLayoutVars>
      </dgm:prSet>
      <dgm:spPr/>
    </dgm:pt>
    <dgm:pt modelId="{F9CE8B25-D573-40A2-9C42-8B42933DFFCE}" type="pres">
      <dgm:prSet presAssocID="{E62D1408-F135-4CAA-9DE1-A5314614D855}" presName="vertOne" presStyleCnt="0"/>
      <dgm:spPr/>
    </dgm:pt>
    <dgm:pt modelId="{1E7E08B9-F950-4CAD-B020-036A63AA59EA}" type="pres">
      <dgm:prSet presAssocID="{E62D1408-F135-4CAA-9DE1-A5314614D855}" presName="txOne" presStyleLbl="node0" presStyleIdx="0" presStyleCnt="1">
        <dgm:presLayoutVars>
          <dgm:chPref val="3"/>
        </dgm:presLayoutVars>
      </dgm:prSet>
      <dgm:spPr/>
    </dgm:pt>
    <dgm:pt modelId="{FCDB16A3-1BB9-4539-8B18-91E11FC3C783}" type="pres">
      <dgm:prSet presAssocID="{E62D1408-F135-4CAA-9DE1-A5314614D855}" presName="parTransOne" presStyleCnt="0"/>
      <dgm:spPr/>
    </dgm:pt>
    <dgm:pt modelId="{0320AC05-F5CB-414C-A8A3-F2B50A786F5D}" type="pres">
      <dgm:prSet presAssocID="{E62D1408-F135-4CAA-9DE1-A5314614D855}" presName="horzOne" presStyleCnt="0"/>
      <dgm:spPr/>
    </dgm:pt>
    <dgm:pt modelId="{4F518DF1-A1A0-4550-827E-B1DA9A902E39}" type="pres">
      <dgm:prSet presAssocID="{7A8932F6-2D6E-4EEE-8D79-8948EA499E1C}" presName="vertTwo" presStyleCnt="0"/>
      <dgm:spPr/>
    </dgm:pt>
    <dgm:pt modelId="{8DAA54B6-C405-462F-AAD6-BC8D1660EBDF}" type="pres">
      <dgm:prSet presAssocID="{7A8932F6-2D6E-4EEE-8D79-8948EA499E1C}" presName="txTwo" presStyleLbl="node2" presStyleIdx="0" presStyleCnt="2">
        <dgm:presLayoutVars>
          <dgm:chPref val="3"/>
        </dgm:presLayoutVars>
      </dgm:prSet>
      <dgm:spPr/>
    </dgm:pt>
    <dgm:pt modelId="{2E3564E6-761A-458B-ABBD-18BB8536D75F}" type="pres">
      <dgm:prSet presAssocID="{7A8932F6-2D6E-4EEE-8D79-8948EA499E1C}" presName="parTransTwo" presStyleCnt="0"/>
      <dgm:spPr/>
    </dgm:pt>
    <dgm:pt modelId="{4B5B2C66-D64C-4EEA-A7A5-936175FDDE58}" type="pres">
      <dgm:prSet presAssocID="{7A8932F6-2D6E-4EEE-8D79-8948EA499E1C}" presName="horzTwo" presStyleCnt="0"/>
      <dgm:spPr/>
    </dgm:pt>
    <dgm:pt modelId="{EA2172EE-BE83-427D-BD4B-2B56B7B5936E}" type="pres">
      <dgm:prSet presAssocID="{DE8543B2-3CB6-4786-AEA7-CAA4ABBFDF83}" presName="vertThree" presStyleCnt="0"/>
      <dgm:spPr/>
    </dgm:pt>
    <dgm:pt modelId="{E00C0434-58C5-462D-9415-A7FDF7AF0151}" type="pres">
      <dgm:prSet presAssocID="{DE8543B2-3CB6-4786-AEA7-CAA4ABBFDF83}" presName="txThree" presStyleLbl="node3" presStyleIdx="0" presStyleCnt="3">
        <dgm:presLayoutVars>
          <dgm:chPref val="3"/>
        </dgm:presLayoutVars>
      </dgm:prSet>
      <dgm:spPr/>
    </dgm:pt>
    <dgm:pt modelId="{E9E114FE-C8A0-4A3A-9D2A-BEC4E95A7E13}" type="pres">
      <dgm:prSet presAssocID="{DE8543B2-3CB6-4786-AEA7-CAA4ABBFDF83}" presName="parTransThree" presStyleCnt="0"/>
      <dgm:spPr/>
    </dgm:pt>
    <dgm:pt modelId="{85CD04E6-E7D8-443A-98DD-C5C548924221}" type="pres">
      <dgm:prSet presAssocID="{DE8543B2-3CB6-4786-AEA7-CAA4ABBFDF83}" presName="horzThree" presStyleCnt="0"/>
      <dgm:spPr/>
    </dgm:pt>
    <dgm:pt modelId="{73BAEFE5-7541-462A-9ED1-63DB4969C862}" type="pres">
      <dgm:prSet presAssocID="{5CDCA352-88AA-4853-9CE6-24862F8D6CCF}" presName="vertFour" presStyleCnt="0">
        <dgm:presLayoutVars>
          <dgm:chPref val="3"/>
        </dgm:presLayoutVars>
      </dgm:prSet>
      <dgm:spPr/>
    </dgm:pt>
    <dgm:pt modelId="{41106E71-1B5D-41FE-9429-34BC3FD0B3A5}" type="pres">
      <dgm:prSet presAssocID="{5CDCA352-88AA-4853-9CE6-24862F8D6CCF}" presName="txFour" presStyleLbl="node4" presStyleIdx="0" presStyleCnt="3">
        <dgm:presLayoutVars>
          <dgm:chPref val="3"/>
        </dgm:presLayoutVars>
      </dgm:prSet>
      <dgm:spPr/>
    </dgm:pt>
    <dgm:pt modelId="{C3096407-342D-4A7E-94C8-EA1DACD78A44}" type="pres">
      <dgm:prSet presAssocID="{5CDCA352-88AA-4853-9CE6-24862F8D6CCF}" presName="horzFour" presStyleCnt="0"/>
      <dgm:spPr/>
    </dgm:pt>
    <dgm:pt modelId="{C7952749-AE40-4F21-9738-98908F597098}" type="pres">
      <dgm:prSet presAssocID="{CCD148F1-DDF8-4AFD-9997-76CE3A63DC10}" presName="sibSpaceThree" presStyleCnt="0"/>
      <dgm:spPr/>
    </dgm:pt>
    <dgm:pt modelId="{DC2AAAA4-A8A4-4079-BD4B-36B02C06F0E9}" type="pres">
      <dgm:prSet presAssocID="{5CBD54E0-76B1-4614-8968-F21FD0900536}" presName="vertThree" presStyleCnt="0"/>
      <dgm:spPr/>
    </dgm:pt>
    <dgm:pt modelId="{D3BEF11A-E6F9-4A5F-86C9-90D46A2CE49A}" type="pres">
      <dgm:prSet presAssocID="{5CBD54E0-76B1-4614-8968-F21FD0900536}" presName="txThree" presStyleLbl="node3" presStyleIdx="1" presStyleCnt="3">
        <dgm:presLayoutVars>
          <dgm:chPref val="3"/>
        </dgm:presLayoutVars>
      </dgm:prSet>
      <dgm:spPr/>
    </dgm:pt>
    <dgm:pt modelId="{6AA14F9E-D9CB-412E-BD64-6FDEADAEDF76}" type="pres">
      <dgm:prSet presAssocID="{5CBD54E0-76B1-4614-8968-F21FD0900536}" presName="parTransThree" presStyleCnt="0"/>
      <dgm:spPr/>
    </dgm:pt>
    <dgm:pt modelId="{A2FC6EC7-EB29-4865-A4F9-BBEA0A7EC7AD}" type="pres">
      <dgm:prSet presAssocID="{5CBD54E0-76B1-4614-8968-F21FD0900536}" presName="horzThree" presStyleCnt="0"/>
      <dgm:spPr/>
    </dgm:pt>
    <dgm:pt modelId="{E1034943-06DA-4DBD-9606-78D780CD88F0}" type="pres">
      <dgm:prSet presAssocID="{0C903FA1-872C-4473-9D6D-FCBA9CCC40AD}" presName="vertFour" presStyleCnt="0">
        <dgm:presLayoutVars>
          <dgm:chPref val="3"/>
        </dgm:presLayoutVars>
      </dgm:prSet>
      <dgm:spPr/>
    </dgm:pt>
    <dgm:pt modelId="{DC7F6C6B-4366-4550-90DE-0EFDF14FA6A5}" type="pres">
      <dgm:prSet presAssocID="{0C903FA1-872C-4473-9D6D-FCBA9CCC40AD}" presName="txFour" presStyleLbl="node4" presStyleIdx="1" presStyleCnt="3">
        <dgm:presLayoutVars>
          <dgm:chPref val="3"/>
        </dgm:presLayoutVars>
      </dgm:prSet>
      <dgm:spPr/>
    </dgm:pt>
    <dgm:pt modelId="{93234C3E-6817-4315-A97E-4B396FBFD418}" type="pres">
      <dgm:prSet presAssocID="{0C903FA1-872C-4473-9D6D-FCBA9CCC40AD}" presName="horzFour" presStyleCnt="0"/>
      <dgm:spPr/>
    </dgm:pt>
    <dgm:pt modelId="{8682036F-22FB-47FD-936E-615FD13EDD21}" type="pres">
      <dgm:prSet presAssocID="{769D5B3D-C736-4E7A-9E4E-46A078A794CA}" presName="sibSpaceTwo" presStyleCnt="0"/>
      <dgm:spPr/>
    </dgm:pt>
    <dgm:pt modelId="{5D97EBE7-03DE-4896-819C-CE217D43288D}" type="pres">
      <dgm:prSet presAssocID="{206ABC5F-B136-4882-9BFE-5A1860EDB9BD}" presName="vertTwo" presStyleCnt="0"/>
      <dgm:spPr/>
    </dgm:pt>
    <dgm:pt modelId="{9BCD8D59-5979-4095-AE83-F70FBCF1E692}" type="pres">
      <dgm:prSet presAssocID="{206ABC5F-B136-4882-9BFE-5A1860EDB9BD}" presName="txTwo" presStyleLbl="node2" presStyleIdx="1" presStyleCnt="2">
        <dgm:presLayoutVars>
          <dgm:chPref val="3"/>
        </dgm:presLayoutVars>
      </dgm:prSet>
      <dgm:spPr/>
    </dgm:pt>
    <dgm:pt modelId="{A6323CA0-3D46-451B-8B9B-DAA7145506C7}" type="pres">
      <dgm:prSet presAssocID="{206ABC5F-B136-4882-9BFE-5A1860EDB9BD}" presName="parTransTwo" presStyleCnt="0"/>
      <dgm:spPr/>
    </dgm:pt>
    <dgm:pt modelId="{12DD8F0E-873E-4E74-A157-086E8ABCFDFF}" type="pres">
      <dgm:prSet presAssocID="{206ABC5F-B136-4882-9BFE-5A1860EDB9BD}" presName="horzTwo" presStyleCnt="0"/>
      <dgm:spPr/>
    </dgm:pt>
    <dgm:pt modelId="{DE7B1EEB-9F51-4F34-85BE-F798F33A3CA4}" type="pres">
      <dgm:prSet presAssocID="{75A2F094-B504-4A45-AE86-15CC78C7F77C}" presName="vertThree" presStyleCnt="0"/>
      <dgm:spPr/>
    </dgm:pt>
    <dgm:pt modelId="{7C57277D-4F77-46CE-9A9C-3A1B9BEAA5AC}" type="pres">
      <dgm:prSet presAssocID="{75A2F094-B504-4A45-AE86-15CC78C7F77C}" presName="txThree" presStyleLbl="node3" presStyleIdx="2" presStyleCnt="3">
        <dgm:presLayoutVars>
          <dgm:chPref val="3"/>
        </dgm:presLayoutVars>
      </dgm:prSet>
      <dgm:spPr/>
    </dgm:pt>
    <dgm:pt modelId="{EE47F61E-2EE9-481B-ABC9-00E68E384580}" type="pres">
      <dgm:prSet presAssocID="{75A2F094-B504-4A45-AE86-15CC78C7F77C}" presName="parTransThree" presStyleCnt="0"/>
      <dgm:spPr/>
    </dgm:pt>
    <dgm:pt modelId="{B0751CE8-3D52-4ADA-9E9D-5FCDA6CCCC48}" type="pres">
      <dgm:prSet presAssocID="{75A2F094-B504-4A45-AE86-15CC78C7F77C}" presName="horzThree" presStyleCnt="0"/>
      <dgm:spPr/>
    </dgm:pt>
    <dgm:pt modelId="{DF5026E5-9E02-45D6-BA39-A8A7B1A53E2F}" type="pres">
      <dgm:prSet presAssocID="{51A0A4A1-312B-4558-BD99-4FE81971247E}" presName="vertFour" presStyleCnt="0">
        <dgm:presLayoutVars>
          <dgm:chPref val="3"/>
        </dgm:presLayoutVars>
      </dgm:prSet>
      <dgm:spPr/>
    </dgm:pt>
    <dgm:pt modelId="{349FCF82-787B-4151-883F-91613C1B9DAE}" type="pres">
      <dgm:prSet presAssocID="{51A0A4A1-312B-4558-BD99-4FE81971247E}" presName="txFour" presStyleLbl="node4" presStyleIdx="2" presStyleCnt="3">
        <dgm:presLayoutVars>
          <dgm:chPref val="3"/>
        </dgm:presLayoutVars>
      </dgm:prSet>
      <dgm:spPr/>
    </dgm:pt>
    <dgm:pt modelId="{7BAFC485-6BF5-45DA-83A6-01DEA5363367}" type="pres">
      <dgm:prSet presAssocID="{51A0A4A1-312B-4558-BD99-4FE81971247E}" presName="horzFour" presStyleCnt="0"/>
      <dgm:spPr/>
    </dgm:pt>
  </dgm:ptLst>
  <dgm:cxnLst>
    <dgm:cxn modelId="{4F12F10B-CC13-41EC-B249-05CA048E1212}" srcId="{7A8932F6-2D6E-4EEE-8D79-8948EA499E1C}" destId="{5CBD54E0-76B1-4614-8968-F21FD0900536}" srcOrd="1" destOrd="0" parTransId="{5B562B67-DF1B-4FDB-AE02-F6CCC416BE4C}" sibTransId="{FBB1A7EF-9182-42E2-B3A2-B89488918616}"/>
    <dgm:cxn modelId="{3D21B620-4DB7-4667-85E1-1FCEDE6C05BD}" type="presOf" srcId="{5CBD54E0-76B1-4614-8968-F21FD0900536}" destId="{D3BEF11A-E6F9-4A5F-86C9-90D46A2CE49A}" srcOrd="0" destOrd="0" presId="urn:microsoft.com/office/officeart/2005/8/layout/architecture"/>
    <dgm:cxn modelId="{7FE0E128-0766-410C-8DC1-CCB62848D30A}" srcId="{7A8932F6-2D6E-4EEE-8D79-8948EA499E1C}" destId="{DE8543B2-3CB6-4786-AEA7-CAA4ABBFDF83}" srcOrd="0" destOrd="0" parTransId="{4F2AFEBD-902B-474D-B80B-E767D7321BAA}" sibTransId="{CCD148F1-DDF8-4AFD-9997-76CE3A63DC10}"/>
    <dgm:cxn modelId="{6C6B892E-937F-41DD-976E-412374EDB25D}" type="presOf" srcId="{51A0A4A1-312B-4558-BD99-4FE81971247E}" destId="{349FCF82-787B-4151-883F-91613C1B9DAE}" srcOrd="0" destOrd="0" presId="urn:microsoft.com/office/officeart/2005/8/layout/architecture"/>
    <dgm:cxn modelId="{31B77E30-84C5-436A-8DE2-C107AEAABEE8}" srcId="{5CBD54E0-76B1-4614-8968-F21FD0900536}" destId="{0C903FA1-872C-4473-9D6D-FCBA9CCC40AD}" srcOrd="0" destOrd="0" parTransId="{44069F02-3A04-4D50-B5FD-5992E1C51205}" sibTransId="{5BB25AEA-FE71-434A-B2CC-4480A635A1CB}"/>
    <dgm:cxn modelId="{0C2B553D-CE1C-416D-B467-3F9D04CDB703}" type="presOf" srcId="{5CDCA352-88AA-4853-9CE6-24862F8D6CCF}" destId="{41106E71-1B5D-41FE-9429-34BC3FD0B3A5}" srcOrd="0" destOrd="0" presId="urn:microsoft.com/office/officeart/2005/8/layout/architecture"/>
    <dgm:cxn modelId="{964B943F-C82C-4355-B2C4-854AA776CCD1}" srcId="{0E44421E-D14E-48D6-A6A9-582DD116DA99}" destId="{E62D1408-F135-4CAA-9DE1-A5314614D855}" srcOrd="0" destOrd="0" parTransId="{5B465BCB-E3E1-4732-8250-810F8B2EE3F6}" sibTransId="{D6CE0E43-5E7E-42DD-9190-01E4DBE33F30}"/>
    <dgm:cxn modelId="{A1161846-F2DE-455E-914A-A4704A9329DC}" type="presOf" srcId="{75A2F094-B504-4A45-AE86-15CC78C7F77C}" destId="{7C57277D-4F77-46CE-9A9C-3A1B9BEAA5AC}" srcOrd="0" destOrd="0" presId="urn:microsoft.com/office/officeart/2005/8/layout/architecture"/>
    <dgm:cxn modelId="{EA65614A-D15A-4979-B753-B3C5601233E0}" srcId="{DE8543B2-3CB6-4786-AEA7-CAA4ABBFDF83}" destId="{5CDCA352-88AA-4853-9CE6-24862F8D6CCF}" srcOrd="0" destOrd="0" parTransId="{D3073BC2-DEC7-4025-9548-60C778280669}" sibTransId="{976AF76F-81C8-462B-A16E-C7E4983EAC7E}"/>
    <dgm:cxn modelId="{008B6E70-447E-4601-9D46-A4A90FE4035C}" type="presOf" srcId="{0E44421E-D14E-48D6-A6A9-582DD116DA99}" destId="{BD7ACEEC-3C2D-4787-940D-AB9181CA03FD}" srcOrd="0" destOrd="0" presId="urn:microsoft.com/office/officeart/2005/8/layout/architecture"/>
    <dgm:cxn modelId="{F0445D54-52A6-4588-A0DB-908E29E3959D}" srcId="{E62D1408-F135-4CAA-9DE1-A5314614D855}" destId="{206ABC5F-B136-4882-9BFE-5A1860EDB9BD}" srcOrd="1" destOrd="0" parTransId="{C2B21E90-2DF9-45A0-B8EE-B0DDECFFFBDD}" sibTransId="{7D02D67B-DE0C-4DC1-9A05-52CF87DB04CB}"/>
    <dgm:cxn modelId="{6A8BCA55-E613-415F-8BFB-E2F59229CFD5}" type="presOf" srcId="{E62D1408-F135-4CAA-9DE1-A5314614D855}" destId="{1E7E08B9-F950-4CAD-B020-036A63AA59EA}" srcOrd="0" destOrd="0" presId="urn:microsoft.com/office/officeart/2005/8/layout/architecture"/>
    <dgm:cxn modelId="{0756FE7F-46E1-464E-A89C-7C6DD3F27DDC}" type="presOf" srcId="{7A8932F6-2D6E-4EEE-8D79-8948EA499E1C}" destId="{8DAA54B6-C405-462F-AAD6-BC8D1660EBDF}" srcOrd="0" destOrd="0" presId="urn:microsoft.com/office/officeart/2005/8/layout/architecture"/>
    <dgm:cxn modelId="{04F73388-F91D-46D4-A5D2-68BD8FF1D695}" type="presOf" srcId="{DE8543B2-3CB6-4786-AEA7-CAA4ABBFDF83}" destId="{E00C0434-58C5-462D-9415-A7FDF7AF0151}" srcOrd="0" destOrd="0" presId="urn:microsoft.com/office/officeart/2005/8/layout/architecture"/>
    <dgm:cxn modelId="{18F0E8AE-B59A-472A-BCA7-C7DCD8959D74}" srcId="{75A2F094-B504-4A45-AE86-15CC78C7F77C}" destId="{51A0A4A1-312B-4558-BD99-4FE81971247E}" srcOrd="0" destOrd="0" parTransId="{171EE20E-E49E-48E0-B4F5-93099A1643B9}" sibTransId="{D7E84829-F40C-4F57-8354-C81712A22CB4}"/>
    <dgm:cxn modelId="{94810FB0-614F-4379-A021-4B64BC2A97B8}" srcId="{206ABC5F-B136-4882-9BFE-5A1860EDB9BD}" destId="{75A2F094-B504-4A45-AE86-15CC78C7F77C}" srcOrd="0" destOrd="0" parTransId="{72949FCC-6191-4483-AE68-1F6E611E51B0}" sibTransId="{E00E43E9-F644-4C48-A419-144BCFDA17CD}"/>
    <dgm:cxn modelId="{F26C1BD3-2F44-443D-80CE-40D1599F88E2}" type="presOf" srcId="{206ABC5F-B136-4882-9BFE-5A1860EDB9BD}" destId="{9BCD8D59-5979-4095-AE83-F70FBCF1E692}" srcOrd="0" destOrd="0" presId="urn:microsoft.com/office/officeart/2005/8/layout/architecture"/>
    <dgm:cxn modelId="{2A02BFDE-5C01-4E25-92E9-E508AB4D85D2}" srcId="{E62D1408-F135-4CAA-9DE1-A5314614D855}" destId="{7A8932F6-2D6E-4EEE-8D79-8948EA499E1C}" srcOrd="0" destOrd="0" parTransId="{BB70C16B-8550-4819-9016-9FEBA8F6F3D0}" sibTransId="{769D5B3D-C736-4E7A-9E4E-46A078A794CA}"/>
    <dgm:cxn modelId="{6D85ABE9-20B6-46A8-9F57-3B600ACF5806}" type="presOf" srcId="{0C903FA1-872C-4473-9D6D-FCBA9CCC40AD}" destId="{DC7F6C6B-4366-4550-90DE-0EFDF14FA6A5}" srcOrd="0" destOrd="0" presId="urn:microsoft.com/office/officeart/2005/8/layout/architecture"/>
    <dgm:cxn modelId="{CC4C282D-B850-4178-8CDA-336019C1F0D4}" type="presParOf" srcId="{BD7ACEEC-3C2D-4787-940D-AB9181CA03FD}" destId="{F9CE8B25-D573-40A2-9C42-8B42933DFFCE}" srcOrd="0" destOrd="0" presId="urn:microsoft.com/office/officeart/2005/8/layout/architecture"/>
    <dgm:cxn modelId="{34264A5A-C0B4-4F5C-A71B-B360C4586A52}" type="presParOf" srcId="{F9CE8B25-D573-40A2-9C42-8B42933DFFCE}" destId="{1E7E08B9-F950-4CAD-B020-036A63AA59EA}" srcOrd="0" destOrd="0" presId="urn:microsoft.com/office/officeart/2005/8/layout/architecture"/>
    <dgm:cxn modelId="{75571F98-2210-4020-A605-B2B08540E510}" type="presParOf" srcId="{F9CE8B25-D573-40A2-9C42-8B42933DFFCE}" destId="{FCDB16A3-1BB9-4539-8B18-91E11FC3C783}" srcOrd="1" destOrd="0" presId="urn:microsoft.com/office/officeart/2005/8/layout/architecture"/>
    <dgm:cxn modelId="{BB7E5E4D-4371-4E86-903D-C2F7BF0CC89E}" type="presParOf" srcId="{F9CE8B25-D573-40A2-9C42-8B42933DFFCE}" destId="{0320AC05-F5CB-414C-A8A3-F2B50A786F5D}" srcOrd="2" destOrd="0" presId="urn:microsoft.com/office/officeart/2005/8/layout/architecture"/>
    <dgm:cxn modelId="{C5A124DC-715B-4F9E-98C4-485D50080669}" type="presParOf" srcId="{0320AC05-F5CB-414C-A8A3-F2B50A786F5D}" destId="{4F518DF1-A1A0-4550-827E-B1DA9A902E39}" srcOrd="0" destOrd="0" presId="urn:microsoft.com/office/officeart/2005/8/layout/architecture"/>
    <dgm:cxn modelId="{7337AC98-2B4E-4E72-974A-76E996ADDBCE}" type="presParOf" srcId="{4F518DF1-A1A0-4550-827E-B1DA9A902E39}" destId="{8DAA54B6-C405-462F-AAD6-BC8D1660EBDF}" srcOrd="0" destOrd="0" presId="urn:microsoft.com/office/officeart/2005/8/layout/architecture"/>
    <dgm:cxn modelId="{9463EE07-0B99-482B-B39B-1272C1470B67}" type="presParOf" srcId="{4F518DF1-A1A0-4550-827E-B1DA9A902E39}" destId="{2E3564E6-761A-458B-ABBD-18BB8536D75F}" srcOrd="1" destOrd="0" presId="urn:microsoft.com/office/officeart/2005/8/layout/architecture"/>
    <dgm:cxn modelId="{A00278A0-23D6-4112-AB3E-7729A1C976B0}" type="presParOf" srcId="{4F518DF1-A1A0-4550-827E-B1DA9A902E39}" destId="{4B5B2C66-D64C-4EEA-A7A5-936175FDDE58}" srcOrd="2" destOrd="0" presId="urn:microsoft.com/office/officeart/2005/8/layout/architecture"/>
    <dgm:cxn modelId="{FC5306A2-B2ED-4413-88C2-3058233EEC0C}" type="presParOf" srcId="{4B5B2C66-D64C-4EEA-A7A5-936175FDDE58}" destId="{EA2172EE-BE83-427D-BD4B-2B56B7B5936E}" srcOrd="0" destOrd="0" presId="urn:microsoft.com/office/officeart/2005/8/layout/architecture"/>
    <dgm:cxn modelId="{7AC148C0-7676-4947-A5C7-77564CD64D20}" type="presParOf" srcId="{EA2172EE-BE83-427D-BD4B-2B56B7B5936E}" destId="{E00C0434-58C5-462D-9415-A7FDF7AF0151}" srcOrd="0" destOrd="0" presId="urn:microsoft.com/office/officeart/2005/8/layout/architecture"/>
    <dgm:cxn modelId="{FFA686A7-E852-4B38-9BAA-1451C356A3C6}" type="presParOf" srcId="{EA2172EE-BE83-427D-BD4B-2B56B7B5936E}" destId="{E9E114FE-C8A0-4A3A-9D2A-BEC4E95A7E13}" srcOrd="1" destOrd="0" presId="urn:microsoft.com/office/officeart/2005/8/layout/architecture"/>
    <dgm:cxn modelId="{B3A27926-2CA3-48FE-9923-F01BA996D0FC}" type="presParOf" srcId="{EA2172EE-BE83-427D-BD4B-2B56B7B5936E}" destId="{85CD04E6-E7D8-443A-98DD-C5C548924221}" srcOrd="2" destOrd="0" presId="urn:microsoft.com/office/officeart/2005/8/layout/architecture"/>
    <dgm:cxn modelId="{83DE618C-ADEB-449E-9E56-D5970FA96F97}" type="presParOf" srcId="{85CD04E6-E7D8-443A-98DD-C5C548924221}" destId="{73BAEFE5-7541-462A-9ED1-63DB4969C862}" srcOrd="0" destOrd="0" presId="urn:microsoft.com/office/officeart/2005/8/layout/architecture"/>
    <dgm:cxn modelId="{A8D35C2A-ED60-40C5-B5F6-AC8E57EEB107}" type="presParOf" srcId="{73BAEFE5-7541-462A-9ED1-63DB4969C862}" destId="{41106E71-1B5D-41FE-9429-34BC3FD0B3A5}" srcOrd="0" destOrd="0" presId="urn:microsoft.com/office/officeart/2005/8/layout/architecture"/>
    <dgm:cxn modelId="{B1B6C202-B1E8-4764-A451-59F5B40C7A0F}" type="presParOf" srcId="{73BAEFE5-7541-462A-9ED1-63DB4969C862}" destId="{C3096407-342D-4A7E-94C8-EA1DACD78A44}" srcOrd="1" destOrd="0" presId="urn:microsoft.com/office/officeart/2005/8/layout/architecture"/>
    <dgm:cxn modelId="{D15BDE6C-DA29-434D-9530-7D6D471CF89B}" type="presParOf" srcId="{4B5B2C66-D64C-4EEA-A7A5-936175FDDE58}" destId="{C7952749-AE40-4F21-9738-98908F597098}" srcOrd="1" destOrd="0" presId="urn:microsoft.com/office/officeart/2005/8/layout/architecture"/>
    <dgm:cxn modelId="{44F801C3-97DE-43E8-9D37-A3072B54B1A2}" type="presParOf" srcId="{4B5B2C66-D64C-4EEA-A7A5-936175FDDE58}" destId="{DC2AAAA4-A8A4-4079-BD4B-36B02C06F0E9}" srcOrd="2" destOrd="0" presId="urn:microsoft.com/office/officeart/2005/8/layout/architecture"/>
    <dgm:cxn modelId="{25ACD932-14AD-4F58-82C9-1947D81AE0BA}" type="presParOf" srcId="{DC2AAAA4-A8A4-4079-BD4B-36B02C06F0E9}" destId="{D3BEF11A-E6F9-4A5F-86C9-90D46A2CE49A}" srcOrd="0" destOrd="0" presId="urn:microsoft.com/office/officeart/2005/8/layout/architecture"/>
    <dgm:cxn modelId="{F13D7A25-F9C1-4634-89EB-4A468CE39716}" type="presParOf" srcId="{DC2AAAA4-A8A4-4079-BD4B-36B02C06F0E9}" destId="{6AA14F9E-D9CB-412E-BD64-6FDEADAEDF76}" srcOrd="1" destOrd="0" presId="urn:microsoft.com/office/officeart/2005/8/layout/architecture"/>
    <dgm:cxn modelId="{85BBCEDB-149E-499D-8B92-86162DA07B25}" type="presParOf" srcId="{DC2AAAA4-A8A4-4079-BD4B-36B02C06F0E9}" destId="{A2FC6EC7-EB29-4865-A4F9-BBEA0A7EC7AD}" srcOrd="2" destOrd="0" presId="urn:microsoft.com/office/officeart/2005/8/layout/architecture"/>
    <dgm:cxn modelId="{ECCE2519-0215-491E-A78D-22F41DAC02B3}" type="presParOf" srcId="{A2FC6EC7-EB29-4865-A4F9-BBEA0A7EC7AD}" destId="{E1034943-06DA-4DBD-9606-78D780CD88F0}" srcOrd="0" destOrd="0" presId="urn:microsoft.com/office/officeart/2005/8/layout/architecture"/>
    <dgm:cxn modelId="{AAC88D76-8968-40BE-9BB7-E6043B797B3B}" type="presParOf" srcId="{E1034943-06DA-4DBD-9606-78D780CD88F0}" destId="{DC7F6C6B-4366-4550-90DE-0EFDF14FA6A5}" srcOrd="0" destOrd="0" presId="urn:microsoft.com/office/officeart/2005/8/layout/architecture"/>
    <dgm:cxn modelId="{91C08147-0D40-4741-866F-DB91C80E2F19}" type="presParOf" srcId="{E1034943-06DA-4DBD-9606-78D780CD88F0}" destId="{93234C3E-6817-4315-A97E-4B396FBFD418}" srcOrd="1" destOrd="0" presId="urn:microsoft.com/office/officeart/2005/8/layout/architecture"/>
    <dgm:cxn modelId="{0481A562-CFAD-4B9C-A00F-A62E22CA95DD}" type="presParOf" srcId="{0320AC05-F5CB-414C-A8A3-F2B50A786F5D}" destId="{8682036F-22FB-47FD-936E-615FD13EDD21}" srcOrd="1" destOrd="0" presId="urn:microsoft.com/office/officeart/2005/8/layout/architecture"/>
    <dgm:cxn modelId="{CAE796D4-DD84-4150-95C0-499FE0C5DE5D}" type="presParOf" srcId="{0320AC05-F5CB-414C-A8A3-F2B50A786F5D}" destId="{5D97EBE7-03DE-4896-819C-CE217D43288D}" srcOrd="2" destOrd="0" presId="urn:microsoft.com/office/officeart/2005/8/layout/architecture"/>
    <dgm:cxn modelId="{39BC49A3-836E-4959-8659-CBB7257E98F8}" type="presParOf" srcId="{5D97EBE7-03DE-4896-819C-CE217D43288D}" destId="{9BCD8D59-5979-4095-AE83-F70FBCF1E692}" srcOrd="0" destOrd="0" presId="urn:microsoft.com/office/officeart/2005/8/layout/architecture"/>
    <dgm:cxn modelId="{9DE1AC7C-6D77-4FD6-B7F0-75B283432843}" type="presParOf" srcId="{5D97EBE7-03DE-4896-819C-CE217D43288D}" destId="{A6323CA0-3D46-451B-8B9B-DAA7145506C7}" srcOrd="1" destOrd="0" presId="urn:microsoft.com/office/officeart/2005/8/layout/architecture"/>
    <dgm:cxn modelId="{38B73881-CA23-4266-B441-1077AF0EE10C}" type="presParOf" srcId="{5D97EBE7-03DE-4896-819C-CE217D43288D}" destId="{12DD8F0E-873E-4E74-A157-086E8ABCFDFF}" srcOrd="2" destOrd="0" presId="urn:microsoft.com/office/officeart/2005/8/layout/architecture"/>
    <dgm:cxn modelId="{15C2816D-DFDB-4908-9970-C5CED9FF6B3D}" type="presParOf" srcId="{12DD8F0E-873E-4E74-A157-086E8ABCFDFF}" destId="{DE7B1EEB-9F51-4F34-85BE-F798F33A3CA4}" srcOrd="0" destOrd="0" presId="urn:microsoft.com/office/officeart/2005/8/layout/architecture"/>
    <dgm:cxn modelId="{FFE3B59E-DD33-4D1F-BFBB-33B2A4565138}" type="presParOf" srcId="{DE7B1EEB-9F51-4F34-85BE-F798F33A3CA4}" destId="{7C57277D-4F77-46CE-9A9C-3A1B9BEAA5AC}" srcOrd="0" destOrd="0" presId="urn:microsoft.com/office/officeart/2005/8/layout/architecture"/>
    <dgm:cxn modelId="{F8C23CF8-5C96-49A2-8E3A-C1AD4AF54F1D}" type="presParOf" srcId="{DE7B1EEB-9F51-4F34-85BE-F798F33A3CA4}" destId="{EE47F61E-2EE9-481B-ABC9-00E68E384580}" srcOrd="1" destOrd="0" presId="urn:microsoft.com/office/officeart/2005/8/layout/architecture"/>
    <dgm:cxn modelId="{7E300433-A1B7-44F4-92BE-17D0F006375B}" type="presParOf" srcId="{DE7B1EEB-9F51-4F34-85BE-F798F33A3CA4}" destId="{B0751CE8-3D52-4ADA-9E9D-5FCDA6CCCC48}" srcOrd="2" destOrd="0" presId="urn:microsoft.com/office/officeart/2005/8/layout/architecture"/>
    <dgm:cxn modelId="{18CBACA0-B802-4EBD-81D1-F67E234DE946}" type="presParOf" srcId="{B0751CE8-3D52-4ADA-9E9D-5FCDA6CCCC48}" destId="{DF5026E5-9E02-45D6-BA39-A8A7B1A53E2F}" srcOrd="0" destOrd="0" presId="urn:microsoft.com/office/officeart/2005/8/layout/architecture"/>
    <dgm:cxn modelId="{C0E55637-DFDC-48E6-869C-7DA74C786203}" type="presParOf" srcId="{DF5026E5-9E02-45D6-BA39-A8A7B1A53E2F}" destId="{349FCF82-787B-4151-883F-91613C1B9DAE}" srcOrd="0" destOrd="0" presId="urn:microsoft.com/office/officeart/2005/8/layout/architecture"/>
    <dgm:cxn modelId="{F987E43A-6C00-4D1A-A22F-143225E6557D}" type="presParOf" srcId="{DF5026E5-9E02-45D6-BA39-A8A7B1A53E2F}" destId="{7BAFC485-6BF5-45DA-83A6-01DEA5363367}"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A4074-F454-4AC8-8A1C-32D858C891DA}">
      <dsp:nvSpPr>
        <dsp:cNvPr id="0" name=""/>
        <dsp:cNvSpPr/>
      </dsp:nvSpPr>
      <dsp:spPr>
        <a:xfrm>
          <a:off x="742215" y="0"/>
          <a:ext cx="8162222" cy="510138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F1BE9-60BB-490D-B158-C7600E27973A}">
      <dsp:nvSpPr>
        <dsp:cNvPr id="0" name=""/>
        <dsp:cNvSpPr/>
      </dsp:nvSpPr>
      <dsp:spPr>
        <a:xfrm>
          <a:off x="1778818" y="3520978"/>
          <a:ext cx="212217" cy="2122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7E648-8FA6-4A3D-935F-7248132B09DA}">
      <dsp:nvSpPr>
        <dsp:cNvPr id="0" name=""/>
        <dsp:cNvSpPr/>
      </dsp:nvSpPr>
      <dsp:spPr>
        <a:xfrm>
          <a:off x="1884926" y="3861914"/>
          <a:ext cx="1901797" cy="1004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0" tIns="0" rIns="0" bIns="0" numCol="1" spcCol="1270" anchor="t" anchorCtr="0">
          <a:noAutofit/>
        </a:bodyPr>
        <a:lstStyle/>
        <a:p>
          <a:pPr marL="0" lvl="0" indent="0" algn="l" defTabSz="1066800">
            <a:lnSpc>
              <a:spcPct val="90000"/>
            </a:lnSpc>
            <a:spcBef>
              <a:spcPct val="0"/>
            </a:spcBef>
            <a:spcAft>
              <a:spcPct val="35000"/>
            </a:spcAft>
            <a:buNone/>
          </a:pPr>
          <a:r>
            <a:rPr lang="th-TH" sz="2400" kern="1200" dirty="0"/>
            <a:t>ป.ตรี วศ.บ พระจอมเกล้าธนบุรี</a:t>
          </a:r>
          <a:endParaRPr lang="en-US" sz="2400" kern="1200" dirty="0"/>
        </a:p>
      </dsp:txBody>
      <dsp:txXfrm>
        <a:off x="1884926" y="3861914"/>
        <a:ext cx="1901797" cy="1004647"/>
      </dsp:txXfrm>
    </dsp:sp>
    <dsp:sp modelId="{D338BCF2-F045-4D48-99AC-3C7D1EAE4B5D}">
      <dsp:nvSpPr>
        <dsp:cNvPr id="0" name=""/>
        <dsp:cNvSpPr/>
      </dsp:nvSpPr>
      <dsp:spPr>
        <a:xfrm>
          <a:off x="3652048" y="2134421"/>
          <a:ext cx="383624" cy="3836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55469-218F-460D-88DE-F2073CE6E80E}">
      <dsp:nvSpPr>
        <dsp:cNvPr id="0" name=""/>
        <dsp:cNvSpPr/>
      </dsp:nvSpPr>
      <dsp:spPr>
        <a:xfrm>
          <a:off x="3875781" y="2889048"/>
          <a:ext cx="1895091" cy="1649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75" tIns="0" rIns="0" bIns="0" numCol="1" spcCol="1270" anchor="t" anchorCtr="0">
          <a:noAutofit/>
        </a:bodyPr>
        <a:lstStyle/>
        <a:p>
          <a:pPr marL="0" lvl="0" indent="0" algn="l" defTabSz="1066800">
            <a:lnSpc>
              <a:spcPct val="90000"/>
            </a:lnSpc>
            <a:spcBef>
              <a:spcPct val="0"/>
            </a:spcBef>
            <a:spcAft>
              <a:spcPct val="35000"/>
            </a:spcAft>
            <a:buNone/>
          </a:pPr>
          <a:r>
            <a:rPr lang="th-TH" sz="2400" kern="1200" dirty="0"/>
            <a:t>ป.โท การตลาด นิด้า</a:t>
          </a:r>
          <a:endParaRPr lang="en-US" sz="2400" kern="1200" dirty="0"/>
        </a:p>
      </dsp:txBody>
      <dsp:txXfrm>
        <a:off x="3875781" y="2889048"/>
        <a:ext cx="1895091" cy="1649524"/>
      </dsp:txXfrm>
    </dsp:sp>
    <dsp:sp modelId="{55E81E96-B999-403D-BFEB-960954B1CEBE}">
      <dsp:nvSpPr>
        <dsp:cNvPr id="0" name=""/>
        <dsp:cNvSpPr/>
      </dsp:nvSpPr>
      <dsp:spPr>
        <a:xfrm>
          <a:off x="5904821" y="1290651"/>
          <a:ext cx="530544" cy="530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140937-1F9D-43D2-9FEE-855EABA6435E}">
      <dsp:nvSpPr>
        <dsp:cNvPr id="0" name=""/>
        <dsp:cNvSpPr/>
      </dsp:nvSpPr>
      <dsp:spPr>
        <a:xfrm>
          <a:off x="5121750" y="2025360"/>
          <a:ext cx="3227107" cy="541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25" tIns="0" rIns="0" bIns="0" numCol="1" spcCol="1270" anchor="t" anchorCtr="0">
          <a:noAutofit/>
        </a:bodyPr>
        <a:lstStyle/>
        <a:p>
          <a:pPr marL="0" lvl="0" indent="0" algn="l" defTabSz="1066800">
            <a:lnSpc>
              <a:spcPct val="90000"/>
            </a:lnSpc>
            <a:spcBef>
              <a:spcPct val="0"/>
            </a:spcBef>
            <a:spcAft>
              <a:spcPct val="35000"/>
            </a:spcAft>
            <a:buNone/>
          </a:pPr>
          <a:r>
            <a:rPr lang="th-TH" sz="2400" kern="1200" dirty="0"/>
            <a:t>ป.เอก การจัดการ ปัญญา</a:t>
          </a:r>
          <a:r>
            <a:rPr lang="th-TH" sz="2400" kern="1200" dirty="0" err="1"/>
            <a:t>ศัต</a:t>
          </a:r>
          <a:r>
            <a:rPr lang="th-TH" sz="2400" kern="1200" dirty="0"/>
            <a:t>รา</a:t>
          </a:r>
          <a:endParaRPr lang="en-US" sz="2400" kern="1200" dirty="0"/>
        </a:p>
      </dsp:txBody>
      <dsp:txXfrm>
        <a:off x="5121750" y="2025360"/>
        <a:ext cx="3227107" cy="541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E08B9-F950-4CAD-B020-036A63AA59EA}">
      <dsp:nvSpPr>
        <dsp:cNvPr id="0" name=""/>
        <dsp:cNvSpPr/>
      </dsp:nvSpPr>
      <dsp:spPr>
        <a:xfrm>
          <a:off x="932" y="4143822"/>
          <a:ext cx="8126134" cy="1273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Cloud IOT Server Services</a:t>
          </a:r>
        </a:p>
      </dsp:txBody>
      <dsp:txXfrm>
        <a:off x="38245" y="4181135"/>
        <a:ext cx="8051508" cy="1199342"/>
      </dsp:txXfrm>
    </dsp:sp>
    <dsp:sp modelId="{8DAA54B6-C405-462F-AAD6-BC8D1660EBDF}">
      <dsp:nvSpPr>
        <dsp:cNvPr id="0" name=""/>
        <dsp:cNvSpPr/>
      </dsp:nvSpPr>
      <dsp:spPr>
        <a:xfrm>
          <a:off x="932" y="2762840"/>
          <a:ext cx="5308242" cy="127396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Network Server</a:t>
          </a:r>
        </a:p>
      </dsp:txBody>
      <dsp:txXfrm>
        <a:off x="38245" y="2800153"/>
        <a:ext cx="5233616" cy="1199342"/>
      </dsp:txXfrm>
    </dsp:sp>
    <dsp:sp modelId="{E00C0434-58C5-462D-9415-A7FDF7AF0151}">
      <dsp:nvSpPr>
        <dsp:cNvPr id="0" name=""/>
        <dsp:cNvSpPr/>
      </dsp:nvSpPr>
      <dsp:spPr>
        <a:xfrm>
          <a:off x="932" y="1381857"/>
          <a:ext cx="2599531" cy="12739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GATEWAY</a:t>
          </a:r>
        </a:p>
      </dsp:txBody>
      <dsp:txXfrm>
        <a:off x="38245" y="1419170"/>
        <a:ext cx="2524905" cy="1199342"/>
      </dsp:txXfrm>
    </dsp:sp>
    <dsp:sp modelId="{41106E71-1B5D-41FE-9429-34BC3FD0B3A5}">
      <dsp:nvSpPr>
        <dsp:cNvPr id="0" name=""/>
        <dsp:cNvSpPr/>
      </dsp:nvSpPr>
      <dsp:spPr>
        <a:xfrm>
          <a:off x="932" y="875"/>
          <a:ext cx="2599531" cy="127396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PM2.5 Sensors</a:t>
          </a:r>
        </a:p>
      </dsp:txBody>
      <dsp:txXfrm>
        <a:off x="38245" y="38188"/>
        <a:ext cx="2524905" cy="1199342"/>
      </dsp:txXfrm>
    </dsp:sp>
    <dsp:sp modelId="{D3BEF11A-E6F9-4A5F-86C9-90D46A2CE49A}">
      <dsp:nvSpPr>
        <dsp:cNvPr id="0" name=""/>
        <dsp:cNvSpPr/>
      </dsp:nvSpPr>
      <dsp:spPr>
        <a:xfrm>
          <a:off x="2709644" y="1381857"/>
          <a:ext cx="2599531" cy="12739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GATEWAY</a:t>
          </a:r>
        </a:p>
      </dsp:txBody>
      <dsp:txXfrm>
        <a:off x="2746957" y="1419170"/>
        <a:ext cx="2524905" cy="1199342"/>
      </dsp:txXfrm>
    </dsp:sp>
    <dsp:sp modelId="{DC7F6C6B-4366-4550-90DE-0EFDF14FA6A5}">
      <dsp:nvSpPr>
        <dsp:cNvPr id="0" name=""/>
        <dsp:cNvSpPr/>
      </dsp:nvSpPr>
      <dsp:spPr>
        <a:xfrm>
          <a:off x="2709644" y="875"/>
          <a:ext cx="2599531" cy="127396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Temp/Humidity</a:t>
          </a:r>
        </a:p>
        <a:p>
          <a:pPr marL="0" lvl="0" indent="0" algn="ctr" defTabSz="1200150">
            <a:lnSpc>
              <a:spcPct val="90000"/>
            </a:lnSpc>
            <a:spcBef>
              <a:spcPct val="0"/>
            </a:spcBef>
            <a:spcAft>
              <a:spcPct val="35000"/>
            </a:spcAft>
            <a:buNone/>
          </a:pPr>
          <a:r>
            <a:rPr lang="en-US" sz="2700" kern="1200" dirty="0"/>
            <a:t>Sensors</a:t>
          </a:r>
        </a:p>
      </dsp:txBody>
      <dsp:txXfrm>
        <a:off x="2746957" y="38188"/>
        <a:ext cx="2524905" cy="1199342"/>
      </dsp:txXfrm>
    </dsp:sp>
    <dsp:sp modelId="{9BCD8D59-5979-4095-AE83-F70FBCF1E692}">
      <dsp:nvSpPr>
        <dsp:cNvPr id="0" name=""/>
        <dsp:cNvSpPr/>
      </dsp:nvSpPr>
      <dsp:spPr>
        <a:xfrm>
          <a:off x="5527536" y="2762840"/>
          <a:ext cx="2599531" cy="127396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API</a:t>
          </a:r>
        </a:p>
      </dsp:txBody>
      <dsp:txXfrm>
        <a:off x="5564849" y="2800153"/>
        <a:ext cx="2524905" cy="1199342"/>
      </dsp:txXfrm>
    </dsp:sp>
    <dsp:sp modelId="{7C57277D-4F77-46CE-9A9C-3A1B9BEAA5AC}">
      <dsp:nvSpPr>
        <dsp:cNvPr id="0" name=""/>
        <dsp:cNvSpPr/>
      </dsp:nvSpPr>
      <dsp:spPr>
        <a:xfrm>
          <a:off x="5527536" y="1381857"/>
          <a:ext cx="2599531" cy="12739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GATEWAY</a:t>
          </a:r>
        </a:p>
      </dsp:txBody>
      <dsp:txXfrm>
        <a:off x="5564849" y="1419170"/>
        <a:ext cx="2524905" cy="1199342"/>
      </dsp:txXfrm>
    </dsp:sp>
    <dsp:sp modelId="{349FCF82-787B-4151-883F-91613C1B9DAE}">
      <dsp:nvSpPr>
        <dsp:cNvPr id="0" name=""/>
        <dsp:cNvSpPr/>
      </dsp:nvSpPr>
      <dsp:spPr>
        <a:xfrm>
          <a:off x="5527536" y="875"/>
          <a:ext cx="2599531" cy="127396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Surveillance</a:t>
          </a:r>
        </a:p>
        <a:p>
          <a:pPr marL="0" lvl="0" indent="0" algn="ctr" defTabSz="1200150">
            <a:lnSpc>
              <a:spcPct val="90000"/>
            </a:lnSpc>
            <a:spcBef>
              <a:spcPct val="0"/>
            </a:spcBef>
            <a:spcAft>
              <a:spcPct val="35000"/>
            </a:spcAft>
            <a:buNone/>
          </a:pPr>
          <a:r>
            <a:rPr lang="en-US" sz="2700" kern="1200" dirty="0"/>
            <a:t>Sensors</a:t>
          </a:r>
        </a:p>
      </dsp:txBody>
      <dsp:txXfrm>
        <a:off x="5564849" y="38188"/>
        <a:ext cx="2524905" cy="119934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2021-09-07</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2021-09-07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33580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B45C1505-178C-4930-9E45-529880642AE7}" type="datetime1">
              <a:rPr lang="en-US" smtClean="0"/>
              <a:t>2021-09-07</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87BFC90-9597-4AFC-96F9-4B3F9230E6B3}" type="datetime1">
              <a:rPr lang="en-US" smtClean="0"/>
              <a:t>2021-09-07</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655826DC-10D4-4987-A807-29D1DBF07C54}" type="datetime1">
              <a:rPr lang="en-US" smtClean="0"/>
              <a:t>2021-09-07</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8F593B89-A62A-4304-8418-67352828DCAE}" type="datetime1">
              <a:rPr lang="en-US" smtClean="0"/>
              <a:t>2021-09-07</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9758FEEE-1CA4-4462-9572-019873008AD8}" type="datetime1">
              <a:rPr lang="en-US" smtClean="0"/>
              <a:t>2021-09-07</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B74228B5-1A1B-4B6D-82C4-7F553D9EF0B6}" type="datetime1">
              <a:rPr lang="en-US" smtClean="0"/>
              <a:t>2021-09-07</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2390326-FDFB-4F87-A58D-9A6EF15248E4}" type="datetime1">
              <a:rPr lang="en-US" smtClean="0"/>
              <a:t>2021-09-07</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50BF68F-F85F-4037-B32B-A8DC03F4C0F7}" type="datetime1">
              <a:rPr lang="en-US" smtClean="0"/>
              <a:t>2021-09-07</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3DF06A1-E424-42A2-8E4B-CC7BF2041A1C}" type="datetime1">
              <a:rPr lang="en-US" smtClean="0"/>
              <a:t>2021-09-07</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B773EBC-4327-4C0D-85E1-F46A2BF0B571}" type="datetime1">
              <a:rPr lang="en-US" smtClean="0"/>
              <a:t>2021-09-07</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DF6F97E-75C3-4AD5-9F9F-51B5A537D56D}" type="datetime1">
              <a:rPr lang="en-US" smtClean="0"/>
              <a:t>2021-09-07</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A6B2A-29C3-44A4-8E98-2BF5A2D2E597}" type="datetime1">
              <a:rPr lang="en-US" smtClean="0"/>
              <a:t>2021-09-07</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1.svg"/><Relationship Id="rId17" Type="http://schemas.openxmlformats.org/officeDocument/2006/relationships/image" Target="../media/image26.jpeg"/><Relationship Id="rId2" Type="http://schemas.openxmlformats.org/officeDocument/2006/relationships/image" Target="../media/image16.jpeg"/><Relationship Id="rId16"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0.png"/><Relationship Id="rId5" Type="http://schemas.openxmlformats.org/officeDocument/2006/relationships/diagramQuickStyle" Target="../diagrams/quickStyle1.xml"/><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hyperlink" Target="mailto:pasidthdr@gmail.com" TargetMode="External"/><Relationship Id="rId4" Type="http://schemas.openxmlformats.org/officeDocument/2006/relationships/diagramLayout" Target="../diagrams/layout1.xml"/><Relationship Id="rId9" Type="http://schemas.openxmlformats.org/officeDocument/2006/relationships/image" Target="../media/image18.png"/><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3861675" y="4418260"/>
            <a:ext cx="8330324" cy="1363215"/>
          </a:xfrm>
        </p:spPr>
        <p:txBody>
          <a:bodyPr anchor="t">
            <a:normAutofit fontScale="90000"/>
          </a:bodyPr>
          <a:lstStyle/>
          <a:p>
            <a:pPr algn="l"/>
            <a:r>
              <a:rPr lang="th-TH" sz="4400" dirty="0">
                <a:latin typeface="Franklin Gothic Book" panose="020B0503020102020204" pitchFamily="34" charset="0"/>
                <a:cs typeface="Segoe UI" panose="020B0502040204020203" pitchFamily="34" charset="0"/>
              </a:rPr>
              <a:t>การประยุกต์ระบบ </a:t>
            </a:r>
            <a:r>
              <a:rPr lang="en-US" sz="4400" dirty="0">
                <a:latin typeface="Franklin Gothic Book" panose="020B0503020102020204" pitchFamily="34" charset="0"/>
                <a:cs typeface="Segoe UI" panose="020B0502040204020203" pitchFamily="34" charset="0"/>
              </a:rPr>
              <a:t>IOT </a:t>
            </a:r>
            <a:r>
              <a:rPr lang="th-TH" sz="4400" dirty="0">
                <a:latin typeface="Franklin Gothic Book" panose="020B0503020102020204" pitchFamily="34" charset="0"/>
                <a:cs typeface="Segoe UI" panose="020B0502040204020203" pitchFamily="34" charset="0"/>
              </a:rPr>
              <a:t>เพิ่มผลิตภาพการผลิต ด้วยโปรแกรม </a:t>
            </a:r>
            <a:r>
              <a:rPr lang="en-US" sz="4400" dirty="0">
                <a:latin typeface="Franklin Gothic Book" panose="020B0503020102020204" pitchFamily="34" charset="0"/>
                <a:cs typeface="Segoe UI" panose="020B0502040204020203" pitchFamily="34" charset="0"/>
              </a:rPr>
              <a:t>Arduino &amp; I.O.T.</a:t>
            </a:r>
            <a:br>
              <a:rPr lang="en-US" sz="4400" dirty="0">
                <a:latin typeface="Franklin Gothic Book" panose="020B0503020102020204" pitchFamily="34" charset="0"/>
                <a:cs typeface="Segoe UI" panose="020B0502040204020203" pitchFamily="34" charset="0"/>
              </a:rPr>
            </a:br>
            <a:r>
              <a:rPr lang="en-US" sz="3600" dirty="0">
                <a:latin typeface="Franklin Gothic Book" panose="020B0503020102020204" pitchFamily="34" charset="0"/>
                <a:cs typeface="Segoe UI" panose="020B0502040204020203" pitchFamily="34" charset="0"/>
              </a:rPr>
              <a:t>September 7</a:t>
            </a:r>
            <a:r>
              <a:rPr lang="en-US" sz="3600" baseline="30000" dirty="0">
                <a:latin typeface="Franklin Gothic Book" panose="020B0503020102020204" pitchFamily="34" charset="0"/>
                <a:cs typeface="Segoe UI" panose="020B0502040204020203" pitchFamily="34" charset="0"/>
              </a:rPr>
              <a:t>th</a:t>
            </a:r>
            <a:r>
              <a:rPr lang="en-US" sz="3600" dirty="0">
                <a:latin typeface="Franklin Gothic Book" panose="020B0503020102020204" pitchFamily="34" charset="0"/>
                <a:cs typeface="Segoe UI" panose="020B0502040204020203" pitchFamily="34" charset="0"/>
              </a:rPr>
              <a:t> 2021</a:t>
            </a:r>
            <a:endParaRPr lang="en-US" sz="4400" dirty="0">
              <a:latin typeface="Franklin Gothic Book" panose="020B0503020102020204" pitchFamily="34" charset="0"/>
              <a:cs typeface="Segoe UI" panose="020B0502040204020203"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pic>
        <p:nvPicPr>
          <p:cNvPr id="2050" name="Picture 2" descr="กสอ.เร่งมาตรการฟื้นฟู 4 กลุ่มเป้าหมายใน 90 วัน! ด้วยแนวคิด  “ปรับตัวให้ถูกทางอย่างยั่งยืน”">
            <a:extLst>
              <a:ext uri="{FF2B5EF4-FFF2-40B4-BE49-F238E27FC236}">
                <a16:creationId xmlns:a16="http://schemas.microsoft.com/office/drawing/2014/main" id="{DF618672-2C2A-4F57-9CE3-F8C146170F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6235" y="161475"/>
            <a:ext cx="2474308" cy="1494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กรมส่งเสริมอุตสาหกรรม (กสอ.) กระทรวงอุตสาหกรรม">
            <a:extLst>
              <a:ext uri="{FF2B5EF4-FFF2-40B4-BE49-F238E27FC236}">
                <a16:creationId xmlns:a16="http://schemas.microsoft.com/office/drawing/2014/main" id="{1D54877D-FBB7-47BB-BADF-47C11772FC2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7546" t="14223" r="25760" b="15466"/>
          <a:stretch/>
        </p:blipFill>
        <p:spPr bwMode="auto">
          <a:xfrm>
            <a:off x="5984021" y="1241008"/>
            <a:ext cx="1901096" cy="2032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เปิดค่าเทอม &amp;quot;มหาวิทยาลัยเทคโนโลยีพระจอมเกล้าพระนครเหนือ&amp;quot; สถานที่ผลิตคนคุณภาพ">
            <a:extLst>
              <a:ext uri="{FF2B5EF4-FFF2-40B4-BE49-F238E27FC236}">
                <a16:creationId xmlns:a16="http://schemas.microsoft.com/office/drawing/2014/main" id="{D6727A75-D6BE-4BBE-AA1F-AD630A9361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367" y="3923070"/>
            <a:ext cx="2393419" cy="238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062417-6679-4DB6-AB7E-035DE01DF3CB}"/>
              </a:ext>
            </a:extLst>
          </p:cNvPr>
          <p:cNvPicPr>
            <a:picLocks noChangeAspect="1"/>
          </p:cNvPicPr>
          <p:nvPr/>
        </p:nvPicPr>
        <p:blipFill>
          <a:blip r:embed="rId2"/>
          <a:stretch>
            <a:fillRect/>
          </a:stretch>
        </p:blipFill>
        <p:spPr>
          <a:xfrm>
            <a:off x="2093843" y="102321"/>
            <a:ext cx="8083827" cy="6588553"/>
          </a:xfrm>
          <a:prstGeom prst="rect">
            <a:avLst/>
          </a:prstGeom>
        </p:spPr>
      </p:pic>
      <p:sp>
        <p:nvSpPr>
          <p:cNvPr id="3" name="Slide Number Placeholder 2">
            <a:extLst>
              <a:ext uri="{FF2B5EF4-FFF2-40B4-BE49-F238E27FC236}">
                <a16:creationId xmlns:a16="http://schemas.microsoft.com/office/drawing/2014/main" id="{34C3930B-3ED9-4EB9-B360-6A5EF39755FE}"/>
              </a:ext>
            </a:extLst>
          </p:cNvPr>
          <p:cNvSpPr>
            <a:spLocks noGrp="1"/>
          </p:cNvSpPr>
          <p:nvPr>
            <p:ph type="sldNum" sz="quarter" idx="12"/>
          </p:nvPr>
        </p:nvSpPr>
        <p:spPr/>
        <p:txBody>
          <a:bodyPr/>
          <a:lstStyle/>
          <a:p>
            <a:fld id="{A6AF1B4E-90EC-4A51-B6E5-B702C054ECB0}" type="slidenum">
              <a:rPr lang="en-US" smtClean="0"/>
              <a:t>10</a:t>
            </a:fld>
            <a:endParaRPr lang="en-US" dirty="0"/>
          </a:p>
        </p:txBody>
      </p:sp>
    </p:spTree>
    <p:extLst>
      <p:ext uri="{BB962C8B-B14F-4D97-AF65-F5344CB8AC3E}">
        <p14:creationId xmlns:p14="http://schemas.microsoft.com/office/powerpoint/2010/main" val="2787182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2257213" y="2694018"/>
            <a:ext cx="6992803" cy="1469965"/>
          </a:xfrm>
        </p:spPr>
        <p:txBody>
          <a:bodyPr anchor="ctr">
            <a:normAutofit/>
          </a:bodyPr>
          <a:lstStyle/>
          <a:p>
            <a:pPr algn="l"/>
            <a:r>
              <a:rPr lang="en-US" b="1" i="0" dirty="0">
                <a:solidFill>
                  <a:srgbClr val="393836"/>
                </a:solidFill>
                <a:effectLst/>
                <a:latin typeface="Poppins"/>
              </a:rPr>
              <a:t>IoT and Better Manufacturing</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Slide Number Placeholder 2">
            <a:extLst>
              <a:ext uri="{FF2B5EF4-FFF2-40B4-BE49-F238E27FC236}">
                <a16:creationId xmlns:a16="http://schemas.microsoft.com/office/drawing/2014/main" id="{4461A084-980F-492E-8EBF-31D0BABBBCD9}"/>
              </a:ext>
            </a:extLst>
          </p:cNvPr>
          <p:cNvSpPr>
            <a:spLocks noGrp="1"/>
          </p:cNvSpPr>
          <p:nvPr>
            <p:ph type="sldNum" sz="quarter" idx="12"/>
          </p:nvPr>
        </p:nvSpPr>
        <p:spPr/>
        <p:txBody>
          <a:bodyPr/>
          <a:lstStyle/>
          <a:p>
            <a:fld id="{A6AF1B4E-90EC-4A51-B6E5-B702C054ECB0}" type="slidenum">
              <a:rPr lang="en-US" smtClean="0"/>
              <a:t>11</a:t>
            </a:fld>
            <a:endParaRPr lang="en-US" dirty="0"/>
          </a:p>
        </p:txBody>
      </p:sp>
    </p:spTree>
    <p:extLst>
      <p:ext uri="{BB962C8B-B14F-4D97-AF65-F5344CB8AC3E}">
        <p14:creationId xmlns:p14="http://schemas.microsoft.com/office/powerpoint/2010/main" val="38165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14D8E6-9D87-4A93-9BBD-7213F8D08993}"/>
              </a:ext>
            </a:extLst>
          </p:cNvPr>
          <p:cNvSpPr/>
          <p:nvPr/>
        </p:nvSpPr>
        <p:spPr>
          <a:xfrm>
            <a:off x="9625263" y="930442"/>
            <a:ext cx="1944756" cy="5177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p>
        </p:txBody>
      </p:sp>
      <p:sp>
        <p:nvSpPr>
          <p:cNvPr id="3" name="Content Placeholder 2">
            <a:extLst>
              <a:ext uri="{FF2B5EF4-FFF2-40B4-BE49-F238E27FC236}">
                <a16:creationId xmlns:a16="http://schemas.microsoft.com/office/drawing/2014/main" id="{F8BF1388-DF59-46DE-B50D-01982C72D427}"/>
              </a:ext>
            </a:extLst>
          </p:cNvPr>
          <p:cNvSpPr>
            <a:spLocks noGrp="1"/>
          </p:cNvSpPr>
          <p:nvPr>
            <p:ph idx="1"/>
          </p:nvPr>
        </p:nvSpPr>
        <p:spPr>
          <a:xfrm>
            <a:off x="621981" y="1062580"/>
            <a:ext cx="8858903" cy="5177800"/>
          </a:xfrm>
        </p:spPr>
        <p:txBody>
          <a:bodyPr>
            <a:normAutofit/>
          </a:bodyPr>
          <a:lstStyle/>
          <a:p>
            <a:r>
              <a:rPr lang="en-US" b="0" i="0" dirty="0">
                <a:solidFill>
                  <a:srgbClr val="252525"/>
                </a:solidFill>
                <a:effectLst/>
                <a:latin typeface="Poppins"/>
              </a:rPr>
              <a:t>Companies are now enabled to monitor like never before. </a:t>
            </a:r>
          </a:p>
          <a:p>
            <a:r>
              <a:rPr lang="en-US" b="0" i="0" dirty="0">
                <a:solidFill>
                  <a:srgbClr val="252525"/>
                </a:solidFill>
                <a:effectLst/>
                <a:latin typeface="Poppins"/>
              </a:rPr>
              <a:t>By obtaining and analyzing data at different points in the complex product processes</a:t>
            </a:r>
            <a:r>
              <a:rPr lang="en-US" dirty="0">
                <a:solidFill>
                  <a:srgbClr val="252525"/>
                </a:solidFill>
                <a:latin typeface="Poppins"/>
              </a:rPr>
              <a:t>.</a:t>
            </a:r>
            <a:r>
              <a:rPr lang="en-US" b="0" i="0" dirty="0">
                <a:solidFill>
                  <a:srgbClr val="252525"/>
                </a:solidFill>
                <a:effectLst/>
                <a:latin typeface="Poppins"/>
              </a:rPr>
              <a:t> </a:t>
            </a:r>
          </a:p>
          <a:p>
            <a:r>
              <a:rPr lang="en-US" dirty="0">
                <a:solidFill>
                  <a:srgbClr val="252525"/>
                </a:solidFill>
                <a:latin typeface="Poppins"/>
              </a:rPr>
              <a:t>T</a:t>
            </a:r>
            <a:r>
              <a:rPr lang="en-US" b="0" i="0" dirty="0">
                <a:solidFill>
                  <a:srgbClr val="252525"/>
                </a:solidFill>
                <a:effectLst/>
                <a:latin typeface="Poppins"/>
              </a:rPr>
              <a:t>hey are looking to understand better where the process takes a lag and thereby becomes less productive. </a:t>
            </a:r>
          </a:p>
          <a:p>
            <a:r>
              <a:rPr lang="en-US" b="0" i="0" dirty="0">
                <a:solidFill>
                  <a:srgbClr val="252525"/>
                </a:solidFill>
                <a:effectLst/>
                <a:latin typeface="Poppins"/>
              </a:rPr>
              <a:t>The production lines can be kept on the roll more efficiently by ensuring that the line is monitored and fed optimally to keep the flow or throughput at its best. </a:t>
            </a:r>
          </a:p>
          <a:p>
            <a:r>
              <a:rPr lang="en-US" b="0" i="0" dirty="0">
                <a:solidFill>
                  <a:srgbClr val="252525"/>
                </a:solidFill>
                <a:effectLst/>
                <a:latin typeface="Poppins"/>
              </a:rPr>
              <a:t>It can be ensured that the raw materials needed are made available and planning can be far more feasible since the variables in the process are going to get reduced.</a:t>
            </a:r>
          </a:p>
          <a:p>
            <a:pPr marL="0" indent="0">
              <a:buNone/>
            </a:pPr>
            <a:endParaRPr lang="en-US" dirty="0">
              <a:solidFill>
                <a:srgbClr val="252525"/>
              </a:solidFill>
              <a:latin typeface="Poppins"/>
            </a:endParaRPr>
          </a:p>
        </p:txBody>
      </p:sp>
      <p:sp>
        <p:nvSpPr>
          <p:cNvPr id="2" name="TextBox 1">
            <a:extLst>
              <a:ext uri="{FF2B5EF4-FFF2-40B4-BE49-F238E27FC236}">
                <a16:creationId xmlns:a16="http://schemas.microsoft.com/office/drawing/2014/main" id="{038638C8-3E66-46A7-8BE9-1DF55389FDA2}"/>
              </a:ext>
            </a:extLst>
          </p:cNvPr>
          <p:cNvSpPr txBox="1"/>
          <p:nvPr/>
        </p:nvSpPr>
        <p:spPr>
          <a:xfrm>
            <a:off x="9926579" y="1138636"/>
            <a:ext cx="1261243" cy="369332"/>
          </a:xfrm>
          <a:prstGeom prst="rect">
            <a:avLst/>
          </a:prstGeom>
          <a:noFill/>
        </p:spPr>
        <p:txBody>
          <a:bodyPr wrap="none" rtlCol="0">
            <a:spAutoFit/>
          </a:bodyPr>
          <a:lstStyle/>
          <a:p>
            <a:r>
              <a:rPr lang="en-US" b="1" dirty="0"/>
              <a:t>Monitoring</a:t>
            </a:r>
          </a:p>
        </p:txBody>
      </p:sp>
      <p:sp>
        <p:nvSpPr>
          <p:cNvPr id="4" name="TextBox 3">
            <a:extLst>
              <a:ext uri="{FF2B5EF4-FFF2-40B4-BE49-F238E27FC236}">
                <a16:creationId xmlns:a16="http://schemas.microsoft.com/office/drawing/2014/main" id="{A7EC0A16-A874-45A3-9A20-2CDA8850ABF1}"/>
              </a:ext>
            </a:extLst>
          </p:cNvPr>
          <p:cNvSpPr txBox="1"/>
          <p:nvPr/>
        </p:nvSpPr>
        <p:spPr>
          <a:xfrm>
            <a:off x="10011225" y="1850896"/>
            <a:ext cx="1105046" cy="369332"/>
          </a:xfrm>
          <a:prstGeom prst="rect">
            <a:avLst/>
          </a:prstGeom>
          <a:noFill/>
        </p:spPr>
        <p:txBody>
          <a:bodyPr wrap="none" rtlCol="0">
            <a:spAutoFit/>
          </a:bodyPr>
          <a:lstStyle/>
          <a:p>
            <a:r>
              <a:rPr lang="en-US" b="1" dirty="0"/>
              <a:t>Analyzing</a:t>
            </a:r>
          </a:p>
        </p:txBody>
      </p:sp>
      <p:sp>
        <p:nvSpPr>
          <p:cNvPr id="5" name="TextBox 4">
            <a:extLst>
              <a:ext uri="{FF2B5EF4-FFF2-40B4-BE49-F238E27FC236}">
                <a16:creationId xmlns:a16="http://schemas.microsoft.com/office/drawing/2014/main" id="{4D93B1D4-35E2-4388-AD33-39EB5DCEE10F}"/>
              </a:ext>
            </a:extLst>
          </p:cNvPr>
          <p:cNvSpPr txBox="1"/>
          <p:nvPr/>
        </p:nvSpPr>
        <p:spPr>
          <a:xfrm>
            <a:off x="9814285" y="2783956"/>
            <a:ext cx="1592487" cy="369332"/>
          </a:xfrm>
          <a:prstGeom prst="rect">
            <a:avLst/>
          </a:prstGeom>
          <a:noFill/>
        </p:spPr>
        <p:txBody>
          <a:bodyPr wrap="none" rtlCol="0">
            <a:spAutoFit/>
          </a:bodyPr>
          <a:lstStyle/>
          <a:p>
            <a:r>
              <a:rPr lang="en-US" b="1" dirty="0"/>
              <a:t>Understanding</a:t>
            </a:r>
          </a:p>
        </p:txBody>
      </p:sp>
      <p:sp>
        <p:nvSpPr>
          <p:cNvPr id="6" name="TextBox 5">
            <a:extLst>
              <a:ext uri="{FF2B5EF4-FFF2-40B4-BE49-F238E27FC236}">
                <a16:creationId xmlns:a16="http://schemas.microsoft.com/office/drawing/2014/main" id="{6071938D-C1E9-4EC1-85DF-9AD877AB5B59}"/>
              </a:ext>
            </a:extLst>
          </p:cNvPr>
          <p:cNvSpPr txBox="1"/>
          <p:nvPr/>
        </p:nvSpPr>
        <p:spPr>
          <a:xfrm>
            <a:off x="9905302" y="3831149"/>
            <a:ext cx="1307153" cy="369332"/>
          </a:xfrm>
          <a:prstGeom prst="rect">
            <a:avLst/>
          </a:prstGeom>
          <a:noFill/>
        </p:spPr>
        <p:txBody>
          <a:bodyPr wrap="none" rtlCol="0">
            <a:spAutoFit/>
          </a:bodyPr>
          <a:lstStyle/>
          <a:p>
            <a:r>
              <a:rPr lang="en-US" b="1" dirty="0"/>
              <a:t>Throughput</a:t>
            </a:r>
          </a:p>
        </p:txBody>
      </p:sp>
      <p:sp>
        <p:nvSpPr>
          <p:cNvPr id="7" name="TextBox 6">
            <a:extLst>
              <a:ext uri="{FF2B5EF4-FFF2-40B4-BE49-F238E27FC236}">
                <a16:creationId xmlns:a16="http://schemas.microsoft.com/office/drawing/2014/main" id="{72D1050B-B524-4356-8B19-4B5831CED142}"/>
              </a:ext>
            </a:extLst>
          </p:cNvPr>
          <p:cNvSpPr txBox="1"/>
          <p:nvPr/>
        </p:nvSpPr>
        <p:spPr>
          <a:xfrm>
            <a:off x="9974680" y="5010894"/>
            <a:ext cx="1244828" cy="369332"/>
          </a:xfrm>
          <a:prstGeom prst="rect">
            <a:avLst/>
          </a:prstGeom>
          <a:noFill/>
        </p:spPr>
        <p:txBody>
          <a:bodyPr wrap="none" rtlCol="0">
            <a:spAutoFit/>
          </a:bodyPr>
          <a:lstStyle/>
          <a:p>
            <a:r>
              <a:rPr lang="en-US" b="1" dirty="0"/>
              <a:t>Availability</a:t>
            </a:r>
          </a:p>
        </p:txBody>
      </p:sp>
      <p:sp>
        <p:nvSpPr>
          <p:cNvPr id="9" name="Slide Number Placeholder 8">
            <a:extLst>
              <a:ext uri="{FF2B5EF4-FFF2-40B4-BE49-F238E27FC236}">
                <a16:creationId xmlns:a16="http://schemas.microsoft.com/office/drawing/2014/main" id="{EDB89070-14F3-4612-988E-3B421BA863A5}"/>
              </a:ext>
            </a:extLst>
          </p:cNvPr>
          <p:cNvSpPr>
            <a:spLocks noGrp="1"/>
          </p:cNvSpPr>
          <p:nvPr>
            <p:ph type="sldNum" sz="quarter" idx="12"/>
          </p:nvPr>
        </p:nvSpPr>
        <p:spPr/>
        <p:txBody>
          <a:bodyPr/>
          <a:lstStyle/>
          <a:p>
            <a:fld id="{A6AF1B4E-90EC-4A51-B6E5-B702C054ECB0}" type="slidenum">
              <a:rPr lang="en-US" smtClean="0"/>
              <a:t>12</a:t>
            </a:fld>
            <a:endParaRPr lang="en-US" dirty="0"/>
          </a:p>
        </p:txBody>
      </p:sp>
    </p:spTree>
    <p:extLst>
      <p:ext uri="{BB962C8B-B14F-4D97-AF65-F5344CB8AC3E}">
        <p14:creationId xmlns:p14="http://schemas.microsoft.com/office/powerpoint/2010/main" val="27445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9316AD-C918-4C94-8448-E45BA3B68B3B}"/>
              </a:ext>
            </a:extLst>
          </p:cNvPr>
          <p:cNvSpPr>
            <a:spLocks noGrp="1"/>
          </p:cNvSpPr>
          <p:nvPr>
            <p:ph idx="1"/>
          </p:nvPr>
        </p:nvSpPr>
        <p:spPr>
          <a:xfrm>
            <a:off x="838199" y="844964"/>
            <a:ext cx="8562475" cy="5251036"/>
          </a:xfrm>
        </p:spPr>
        <p:txBody>
          <a:bodyPr>
            <a:normAutofit/>
          </a:bodyPr>
          <a:lstStyle/>
          <a:p>
            <a:r>
              <a:rPr lang="en-US" sz="3200" b="0" i="0" dirty="0">
                <a:solidFill>
                  <a:srgbClr val="252525"/>
                </a:solidFill>
                <a:effectLst/>
                <a:latin typeface="Poppins"/>
              </a:rPr>
              <a:t>The floor managers now would be able to keep track on the different assets. </a:t>
            </a:r>
          </a:p>
          <a:p>
            <a:r>
              <a:rPr lang="en-US" sz="3200" b="0" i="0" dirty="0">
                <a:solidFill>
                  <a:srgbClr val="252525"/>
                </a:solidFill>
                <a:effectLst/>
                <a:latin typeface="Poppins"/>
              </a:rPr>
              <a:t>Thus there will be less time lost in looking for things are they are all trackable. </a:t>
            </a:r>
          </a:p>
          <a:p>
            <a:r>
              <a:rPr lang="en-US" sz="3200" b="0" i="0" dirty="0">
                <a:solidFill>
                  <a:srgbClr val="252525"/>
                </a:solidFill>
                <a:effectLst/>
                <a:latin typeface="Poppins"/>
              </a:rPr>
              <a:t>There is more security of the important assets and systems that can ensure that things are not left out in the wrong places. </a:t>
            </a:r>
          </a:p>
          <a:p>
            <a:r>
              <a:rPr lang="en-US" sz="3200" b="0" i="0" dirty="0">
                <a:solidFill>
                  <a:srgbClr val="252525"/>
                </a:solidFill>
                <a:effectLst/>
                <a:latin typeface="Poppins"/>
              </a:rPr>
              <a:t>Ability to guide workers to the right destinations and ability to provide warnings to the users in case there is any hazardous situations.</a:t>
            </a:r>
            <a:endParaRPr lang="en-US" sz="3200" dirty="0"/>
          </a:p>
        </p:txBody>
      </p:sp>
      <p:sp>
        <p:nvSpPr>
          <p:cNvPr id="4" name="Rectangle 3">
            <a:extLst>
              <a:ext uri="{FF2B5EF4-FFF2-40B4-BE49-F238E27FC236}">
                <a16:creationId xmlns:a16="http://schemas.microsoft.com/office/drawing/2014/main" id="{E1F58C3E-0BF5-45C3-B62E-F853D75216DE}"/>
              </a:ext>
            </a:extLst>
          </p:cNvPr>
          <p:cNvSpPr/>
          <p:nvPr/>
        </p:nvSpPr>
        <p:spPr>
          <a:xfrm>
            <a:off x="9625263" y="449179"/>
            <a:ext cx="1944756" cy="565906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solidFill>
                  <a:schemeClr val="tx1"/>
                </a:solidFill>
              </a:rPr>
              <a:t>Asset Management</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Trackability</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Right Places at Right Time</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Warning System</a:t>
            </a:r>
          </a:p>
        </p:txBody>
      </p:sp>
      <p:sp>
        <p:nvSpPr>
          <p:cNvPr id="2" name="Slide Number Placeholder 1">
            <a:extLst>
              <a:ext uri="{FF2B5EF4-FFF2-40B4-BE49-F238E27FC236}">
                <a16:creationId xmlns:a16="http://schemas.microsoft.com/office/drawing/2014/main" id="{DF69F7FB-ABFD-4FAA-A0E5-CE3DADF1299F}"/>
              </a:ext>
            </a:extLst>
          </p:cNvPr>
          <p:cNvSpPr>
            <a:spLocks noGrp="1"/>
          </p:cNvSpPr>
          <p:nvPr>
            <p:ph type="sldNum" sz="quarter" idx="12"/>
          </p:nvPr>
        </p:nvSpPr>
        <p:spPr/>
        <p:txBody>
          <a:bodyPr/>
          <a:lstStyle/>
          <a:p>
            <a:fld id="{A6AF1B4E-90EC-4A51-B6E5-B702C054ECB0}" type="slidenum">
              <a:rPr lang="en-US" smtClean="0"/>
              <a:t>13</a:t>
            </a:fld>
            <a:endParaRPr lang="en-US" dirty="0"/>
          </a:p>
        </p:txBody>
      </p:sp>
    </p:spTree>
    <p:extLst>
      <p:ext uri="{BB962C8B-B14F-4D97-AF65-F5344CB8AC3E}">
        <p14:creationId xmlns:p14="http://schemas.microsoft.com/office/powerpoint/2010/main" val="63375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4104D1-7F64-4514-8C40-1FCA9269F5D1}"/>
              </a:ext>
            </a:extLst>
          </p:cNvPr>
          <p:cNvSpPr>
            <a:spLocks noGrp="1"/>
          </p:cNvSpPr>
          <p:nvPr>
            <p:ph idx="1"/>
          </p:nvPr>
        </p:nvSpPr>
        <p:spPr>
          <a:xfrm>
            <a:off x="838200" y="765451"/>
            <a:ext cx="8177463" cy="5426802"/>
          </a:xfrm>
        </p:spPr>
        <p:txBody>
          <a:bodyPr>
            <a:normAutofit lnSpcReduction="10000"/>
          </a:bodyPr>
          <a:lstStyle/>
          <a:p>
            <a:pPr algn="l" fontAlgn="base"/>
            <a:r>
              <a:rPr lang="en-US" b="0" i="0" dirty="0">
                <a:solidFill>
                  <a:srgbClr val="252525"/>
                </a:solidFill>
                <a:effectLst/>
                <a:latin typeface="Poppins"/>
              </a:rPr>
              <a:t>Aspects like better Inventory management, better and optimal procurement, lesser cost of carry would fall in place. </a:t>
            </a:r>
          </a:p>
          <a:p>
            <a:pPr algn="l" fontAlgn="base"/>
            <a:r>
              <a:rPr lang="en-US" b="0" i="0" dirty="0">
                <a:solidFill>
                  <a:srgbClr val="252525"/>
                </a:solidFill>
                <a:effectLst/>
                <a:latin typeface="Poppins"/>
              </a:rPr>
              <a:t>Increased reduction of operational costs slowly and steadily would give additional leverage.</a:t>
            </a:r>
          </a:p>
          <a:p>
            <a:pPr algn="l" fontAlgn="base"/>
            <a:r>
              <a:rPr lang="en-US" b="0" i="0" dirty="0">
                <a:solidFill>
                  <a:srgbClr val="252525"/>
                </a:solidFill>
                <a:effectLst/>
                <a:latin typeface="Poppins"/>
              </a:rPr>
              <a:t>With increased efficiency and transparency in the manufacturing processes, the predictability would stand to increase and the ability to provide a better ETA to customers</a:t>
            </a:r>
            <a:endParaRPr lang="th-TH" b="0" i="0" dirty="0">
              <a:solidFill>
                <a:srgbClr val="252525"/>
              </a:solidFill>
              <a:effectLst/>
              <a:latin typeface="Poppins"/>
            </a:endParaRPr>
          </a:p>
          <a:p>
            <a:pPr algn="l" fontAlgn="base"/>
            <a:r>
              <a:rPr lang="en-US" dirty="0">
                <a:solidFill>
                  <a:srgbClr val="252525"/>
                </a:solidFill>
                <a:latin typeface="Poppins"/>
              </a:rPr>
              <a:t>B</a:t>
            </a:r>
            <a:r>
              <a:rPr lang="en-US" b="0" i="0" dirty="0">
                <a:solidFill>
                  <a:srgbClr val="252525"/>
                </a:solidFill>
                <a:effectLst/>
                <a:latin typeface="Poppins"/>
              </a:rPr>
              <a:t>ecomes more of the statistical affair than that of a heroic effort by the team thereby reducing the wear and tear of the men as well as the machines. </a:t>
            </a:r>
          </a:p>
          <a:p>
            <a:pPr algn="l" fontAlgn="base"/>
            <a:r>
              <a:rPr lang="en-US" b="0" i="0" dirty="0">
                <a:solidFill>
                  <a:srgbClr val="252525"/>
                </a:solidFill>
                <a:effectLst/>
                <a:latin typeface="Poppins"/>
              </a:rPr>
              <a:t>This obviously would also mean increased capacity and hence more output when needed.</a:t>
            </a:r>
          </a:p>
          <a:p>
            <a:endParaRPr lang="en-US" dirty="0"/>
          </a:p>
        </p:txBody>
      </p:sp>
      <p:sp>
        <p:nvSpPr>
          <p:cNvPr id="4" name="Rectangle 3">
            <a:extLst>
              <a:ext uri="{FF2B5EF4-FFF2-40B4-BE49-F238E27FC236}">
                <a16:creationId xmlns:a16="http://schemas.microsoft.com/office/drawing/2014/main" id="{7E0A2D01-0051-462B-800E-52ACD063BD07}"/>
              </a:ext>
            </a:extLst>
          </p:cNvPr>
          <p:cNvSpPr/>
          <p:nvPr/>
        </p:nvSpPr>
        <p:spPr>
          <a:xfrm>
            <a:off x="9625263" y="449179"/>
            <a:ext cx="1944756" cy="565906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solidFill>
                  <a:schemeClr val="bg1"/>
                </a:solidFill>
              </a:rPr>
              <a:t>Reduce Inventory Costs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Reduce Operational Costs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Reducing Wear &amp; Tear</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Increase capacity</a:t>
            </a:r>
          </a:p>
        </p:txBody>
      </p:sp>
      <p:sp>
        <p:nvSpPr>
          <p:cNvPr id="2" name="Slide Number Placeholder 1">
            <a:extLst>
              <a:ext uri="{FF2B5EF4-FFF2-40B4-BE49-F238E27FC236}">
                <a16:creationId xmlns:a16="http://schemas.microsoft.com/office/drawing/2014/main" id="{2AD04C35-9064-4FD4-88B3-5F431EB6C6F5}"/>
              </a:ext>
            </a:extLst>
          </p:cNvPr>
          <p:cNvSpPr>
            <a:spLocks noGrp="1"/>
          </p:cNvSpPr>
          <p:nvPr>
            <p:ph type="sldNum" sz="quarter" idx="12"/>
          </p:nvPr>
        </p:nvSpPr>
        <p:spPr/>
        <p:txBody>
          <a:bodyPr/>
          <a:lstStyle/>
          <a:p>
            <a:fld id="{A6AF1B4E-90EC-4A51-B6E5-B702C054ECB0}" type="slidenum">
              <a:rPr lang="en-US" smtClean="0"/>
              <a:t>14</a:t>
            </a:fld>
            <a:endParaRPr lang="en-US" dirty="0"/>
          </a:p>
        </p:txBody>
      </p:sp>
    </p:spTree>
    <p:extLst>
      <p:ext uri="{BB962C8B-B14F-4D97-AF65-F5344CB8AC3E}">
        <p14:creationId xmlns:p14="http://schemas.microsoft.com/office/powerpoint/2010/main" val="257158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2257214" y="2694018"/>
            <a:ext cx="5406902" cy="1469965"/>
          </a:xfrm>
        </p:spPr>
        <p:txBody>
          <a:bodyPr anchor="ctr">
            <a:normAutofit/>
          </a:bodyPr>
          <a:lstStyle/>
          <a:p>
            <a:pPr algn="l"/>
            <a:r>
              <a:rPr lang="en-US" b="1" i="0" dirty="0">
                <a:solidFill>
                  <a:srgbClr val="393836"/>
                </a:solidFill>
                <a:effectLst/>
                <a:latin typeface="Poppins"/>
              </a:rPr>
              <a:t>IoT and Better Sales</a:t>
            </a: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Slide Number Placeholder 2">
            <a:extLst>
              <a:ext uri="{FF2B5EF4-FFF2-40B4-BE49-F238E27FC236}">
                <a16:creationId xmlns:a16="http://schemas.microsoft.com/office/drawing/2014/main" id="{AA612639-8645-4D8D-82F9-22A39F092B92}"/>
              </a:ext>
            </a:extLst>
          </p:cNvPr>
          <p:cNvSpPr>
            <a:spLocks noGrp="1"/>
          </p:cNvSpPr>
          <p:nvPr>
            <p:ph type="sldNum" sz="quarter" idx="12"/>
          </p:nvPr>
        </p:nvSpPr>
        <p:spPr/>
        <p:txBody>
          <a:bodyPr/>
          <a:lstStyle/>
          <a:p>
            <a:fld id="{A6AF1B4E-90EC-4A51-B6E5-B702C054ECB0}" type="slidenum">
              <a:rPr lang="en-US" smtClean="0"/>
              <a:t>15</a:t>
            </a:fld>
            <a:endParaRPr lang="en-US" dirty="0"/>
          </a:p>
        </p:txBody>
      </p:sp>
    </p:spTree>
    <p:extLst>
      <p:ext uri="{BB962C8B-B14F-4D97-AF65-F5344CB8AC3E}">
        <p14:creationId xmlns:p14="http://schemas.microsoft.com/office/powerpoint/2010/main" val="39707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45FDE-D1B6-481D-B185-E93F5686299D}"/>
              </a:ext>
            </a:extLst>
          </p:cNvPr>
          <p:cNvSpPr>
            <a:spLocks noGrp="1"/>
          </p:cNvSpPr>
          <p:nvPr>
            <p:ph idx="1"/>
          </p:nvPr>
        </p:nvSpPr>
        <p:spPr>
          <a:xfrm>
            <a:off x="838200" y="1524000"/>
            <a:ext cx="7311189" cy="4652963"/>
          </a:xfrm>
        </p:spPr>
        <p:txBody>
          <a:bodyPr>
            <a:normAutofit lnSpcReduction="10000"/>
          </a:bodyPr>
          <a:lstStyle/>
          <a:p>
            <a:pPr algn="l" fontAlgn="base"/>
            <a:r>
              <a:rPr lang="en-US" b="0" i="0" dirty="0">
                <a:solidFill>
                  <a:srgbClr val="252525"/>
                </a:solidFill>
                <a:effectLst/>
                <a:latin typeface="Poppins"/>
              </a:rPr>
              <a:t>Increased ability to manage and track inventories especially of products would extend to making order fulfillment much more a smoother process. </a:t>
            </a:r>
          </a:p>
          <a:p>
            <a:pPr algn="l" fontAlgn="base"/>
            <a:r>
              <a:rPr lang="en-US" b="0" i="0" dirty="0">
                <a:solidFill>
                  <a:srgbClr val="252525"/>
                </a:solidFill>
                <a:effectLst/>
                <a:latin typeface="Poppins"/>
              </a:rPr>
              <a:t>The overall process of sales would become faster and transparent. With lesser lead times the satisfaction level of the customer would increase.</a:t>
            </a:r>
          </a:p>
          <a:p>
            <a:pPr algn="l" fontAlgn="base"/>
            <a:r>
              <a:rPr lang="en-US" b="0" i="0" dirty="0">
                <a:solidFill>
                  <a:srgbClr val="252525"/>
                </a:solidFill>
                <a:effectLst/>
                <a:latin typeface="Poppins"/>
              </a:rPr>
              <a:t>It could also lead to better distribution, engagement with the distributors and moving forward and better and deeper connect even to the retailer level by making the use of IoT.</a:t>
            </a:r>
          </a:p>
          <a:p>
            <a:endParaRPr lang="en-US" dirty="0"/>
          </a:p>
        </p:txBody>
      </p:sp>
      <p:sp>
        <p:nvSpPr>
          <p:cNvPr id="4" name="Rectangle 3">
            <a:extLst>
              <a:ext uri="{FF2B5EF4-FFF2-40B4-BE49-F238E27FC236}">
                <a16:creationId xmlns:a16="http://schemas.microsoft.com/office/drawing/2014/main" id="{C1AFA347-2E7D-48D7-A108-43BCFE32E21D}"/>
              </a:ext>
            </a:extLst>
          </p:cNvPr>
          <p:cNvSpPr/>
          <p:nvPr/>
        </p:nvSpPr>
        <p:spPr>
          <a:xfrm>
            <a:off x="8823158" y="1139742"/>
            <a:ext cx="1944756" cy="50372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Improve Order Fulfillment</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Reduce Lead Times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Better Engagement</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2" name="Slide Number Placeholder 1">
            <a:extLst>
              <a:ext uri="{FF2B5EF4-FFF2-40B4-BE49-F238E27FC236}">
                <a16:creationId xmlns:a16="http://schemas.microsoft.com/office/drawing/2014/main" id="{EB863B78-5B92-4E87-AA1F-48C327013109}"/>
              </a:ext>
            </a:extLst>
          </p:cNvPr>
          <p:cNvSpPr>
            <a:spLocks noGrp="1"/>
          </p:cNvSpPr>
          <p:nvPr>
            <p:ph type="sldNum" sz="quarter" idx="12"/>
          </p:nvPr>
        </p:nvSpPr>
        <p:spPr/>
        <p:txBody>
          <a:bodyPr/>
          <a:lstStyle/>
          <a:p>
            <a:fld id="{A6AF1B4E-90EC-4A51-B6E5-B702C054ECB0}" type="slidenum">
              <a:rPr lang="en-US" smtClean="0"/>
              <a:t>16</a:t>
            </a:fld>
            <a:endParaRPr lang="en-US" dirty="0"/>
          </a:p>
        </p:txBody>
      </p:sp>
    </p:spTree>
    <p:extLst>
      <p:ext uri="{BB962C8B-B14F-4D97-AF65-F5344CB8AC3E}">
        <p14:creationId xmlns:p14="http://schemas.microsoft.com/office/powerpoint/2010/main" val="314256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2165533" y="2507675"/>
            <a:ext cx="5406902" cy="1469965"/>
          </a:xfrm>
        </p:spPr>
        <p:txBody>
          <a:bodyPr anchor="ctr">
            <a:normAutofit/>
          </a:bodyPr>
          <a:lstStyle/>
          <a:p>
            <a:pPr algn="l"/>
            <a:r>
              <a:rPr lang="en-US" b="1" i="0" dirty="0">
                <a:solidFill>
                  <a:srgbClr val="393836"/>
                </a:solidFill>
                <a:effectLst/>
                <a:latin typeface="Poppins"/>
              </a:rPr>
              <a:t>IoT and Better Post Sales</a:t>
            </a:r>
          </a:p>
        </p:txBody>
      </p:sp>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2407138" y="3884245"/>
            <a:ext cx="4923693" cy="2292717"/>
          </a:xfrm>
        </p:spPr>
        <p:txBody>
          <a:bodyPr vert="horz" lIns="91440" tIns="45720" rIns="91440" bIns="45720" rtlCol="0" anchor="t">
            <a:normAutofit/>
          </a:bodyPr>
          <a:lstStyle/>
          <a:p>
            <a:r>
              <a:rPr lang="en-US" sz="1800" dirty="0">
                <a:latin typeface="Segoe UI" panose="020B0502040204020203" pitchFamily="34" charset="0"/>
                <a:cs typeface="Segoe UI" panose="020B0502040204020203" pitchFamily="34" charset="0"/>
              </a:rPr>
              <a:t>Refer to the notes section below  for guidelines on this topic.</a:t>
            </a:r>
          </a:p>
          <a:p>
            <a:endParaRPr lang="en-US"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Slide Number Placeholder 2">
            <a:extLst>
              <a:ext uri="{FF2B5EF4-FFF2-40B4-BE49-F238E27FC236}">
                <a16:creationId xmlns:a16="http://schemas.microsoft.com/office/drawing/2014/main" id="{13E4FC08-ECFF-49F1-91C2-3E8AD392468B}"/>
              </a:ext>
            </a:extLst>
          </p:cNvPr>
          <p:cNvSpPr>
            <a:spLocks noGrp="1"/>
          </p:cNvSpPr>
          <p:nvPr>
            <p:ph type="sldNum" sz="quarter" idx="12"/>
          </p:nvPr>
        </p:nvSpPr>
        <p:spPr/>
        <p:txBody>
          <a:bodyPr/>
          <a:lstStyle/>
          <a:p>
            <a:fld id="{A6AF1B4E-90EC-4A51-B6E5-B702C054ECB0}" type="slidenum">
              <a:rPr lang="en-US" smtClean="0"/>
              <a:t>17</a:t>
            </a:fld>
            <a:endParaRPr lang="en-US" dirty="0"/>
          </a:p>
        </p:txBody>
      </p:sp>
    </p:spTree>
    <p:extLst>
      <p:ext uri="{BB962C8B-B14F-4D97-AF65-F5344CB8AC3E}">
        <p14:creationId xmlns:p14="http://schemas.microsoft.com/office/powerpoint/2010/main" val="3514892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453438-0AD4-486B-BBBE-B8077016EFA8}"/>
              </a:ext>
            </a:extLst>
          </p:cNvPr>
          <p:cNvSpPr>
            <a:spLocks noGrp="1"/>
          </p:cNvSpPr>
          <p:nvPr>
            <p:ph idx="1"/>
          </p:nvPr>
        </p:nvSpPr>
        <p:spPr>
          <a:xfrm>
            <a:off x="404191" y="1060174"/>
            <a:ext cx="7247893" cy="5221355"/>
          </a:xfrm>
        </p:spPr>
        <p:txBody>
          <a:bodyPr>
            <a:normAutofit fontScale="92500" lnSpcReduction="20000"/>
          </a:bodyPr>
          <a:lstStyle/>
          <a:p>
            <a:pPr algn="l" fontAlgn="base"/>
            <a:r>
              <a:rPr lang="en-US" b="0" i="0" dirty="0">
                <a:solidFill>
                  <a:srgbClr val="252525"/>
                </a:solidFill>
                <a:effectLst/>
                <a:latin typeface="Poppins"/>
              </a:rPr>
              <a:t>IoT is not just going to be restricted to the making of the product, it is going to proliferate the product too. </a:t>
            </a:r>
            <a:endParaRPr lang="th-TH" b="0" i="0" dirty="0">
              <a:solidFill>
                <a:srgbClr val="252525"/>
              </a:solidFill>
              <a:effectLst/>
              <a:latin typeface="Poppins"/>
            </a:endParaRPr>
          </a:p>
          <a:p>
            <a:pPr algn="l" fontAlgn="base"/>
            <a:r>
              <a:rPr lang="en-US" dirty="0">
                <a:solidFill>
                  <a:srgbClr val="252525"/>
                </a:solidFill>
                <a:latin typeface="Poppins"/>
              </a:rPr>
              <a:t>H</a:t>
            </a:r>
            <a:r>
              <a:rPr lang="en-US" b="0" i="0" dirty="0">
                <a:solidFill>
                  <a:srgbClr val="252525"/>
                </a:solidFill>
                <a:effectLst/>
                <a:latin typeface="Poppins"/>
              </a:rPr>
              <a:t>aving smart products which can diagnose the problems and tell the customer what needs to be done if it is an easy fix. </a:t>
            </a:r>
            <a:endParaRPr lang="th-TH" b="0" i="0" dirty="0">
              <a:solidFill>
                <a:srgbClr val="252525"/>
              </a:solidFill>
              <a:effectLst/>
              <a:latin typeface="Poppins"/>
            </a:endParaRPr>
          </a:p>
          <a:p>
            <a:pPr algn="l" fontAlgn="base"/>
            <a:r>
              <a:rPr lang="en-US" b="0" i="0" dirty="0">
                <a:solidFill>
                  <a:srgbClr val="252525"/>
                </a:solidFill>
                <a:effectLst/>
                <a:latin typeface="Poppins"/>
              </a:rPr>
              <a:t>Possibly we may even have these products directly registering support calls the moment there is a breakdown so you have a support person connecting as soon as there is the breakdown. </a:t>
            </a:r>
          </a:p>
          <a:p>
            <a:pPr algn="l" fontAlgn="base"/>
            <a:r>
              <a:rPr lang="en-US" b="0" i="0" dirty="0">
                <a:solidFill>
                  <a:srgbClr val="252525"/>
                </a:solidFill>
                <a:effectLst/>
                <a:latin typeface="Poppins"/>
              </a:rPr>
              <a:t>It promises to go to the extent of letting the support know that there is a need for part replacement to prevent a breakdown. </a:t>
            </a:r>
          </a:p>
          <a:p>
            <a:pPr algn="l" fontAlgn="base"/>
            <a:r>
              <a:rPr lang="en-US" b="0" i="0" dirty="0">
                <a:solidFill>
                  <a:srgbClr val="252525"/>
                </a:solidFill>
                <a:effectLst/>
                <a:latin typeface="Poppins"/>
              </a:rPr>
              <a:t>The downside is that Post Sales Support would no longer give a sense of victory after dealing with the customer support that one is gets now!!</a:t>
            </a:r>
          </a:p>
        </p:txBody>
      </p:sp>
      <p:sp>
        <p:nvSpPr>
          <p:cNvPr id="4" name="Rectangle 3">
            <a:extLst>
              <a:ext uri="{FF2B5EF4-FFF2-40B4-BE49-F238E27FC236}">
                <a16:creationId xmlns:a16="http://schemas.microsoft.com/office/drawing/2014/main" id="{C1666CD0-EE79-482C-A792-8517A419949B}"/>
              </a:ext>
            </a:extLst>
          </p:cNvPr>
          <p:cNvSpPr/>
          <p:nvPr/>
        </p:nvSpPr>
        <p:spPr>
          <a:xfrm>
            <a:off x="8823158" y="465222"/>
            <a:ext cx="1944756" cy="571174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Increase Product Proliferate</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Smart Products</a:t>
            </a: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Smart Activities/Connection</a:t>
            </a:r>
          </a:p>
          <a:p>
            <a:pPr algn="ctr"/>
            <a:endParaRPr lang="en-US" b="1" dirty="0">
              <a:solidFill>
                <a:schemeClr val="bg1"/>
              </a:solidFill>
            </a:endParaRPr>
          </a:p>
          <a:p>
            <a:pPr algn="ctr"/>
            <a:r>
              <a:rPr lang="en-US" b="1" dirty="0">
                <a:solidFill>
                  <a:schemeClr val="bg1"/>
                </a:solidFill>
              </a:rPr>
              <a:t>Better Spare Parts Preparation</a:t>
            </a:r>
          </a:p>
          <a:p>
            <a:pPr algn="ct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Lesser work in aftersales services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2" name="Slide Number Placeholder 1">
            <a:extLst>
              <a:ext uri="{FF2B5EF4-FFF2-40B4-BE49-F238E27FC236}">
                <a16:creationId xmlns:a16="http://schemas.microsoft.com/office/drawing/2014/main" id="{71069934-EC9A-4516-A18C-8803ADC3539C}"/>
              </a:ext>
            </a:extLst>
          </p:cNvPr>
          <p:cNvSpPr>
            <a:spLocks noGrp="1"/>
          </p:cNvSpPr>
          <p:nvPr>
            <p:ph type="sldNum" sz="quarter" idx="12"/>
          </p:nvPr>
        </p:nvSpPr>
        <p:spPr/>
        <p:txBody>
          <a:bodyPr/>
          <a:lstStyle/>
          <a:p>
            <a:fld id="{A6AF1B4E-90EC-4A51-B6E5-B702C054ECB0}" type="slidenum">
              <a:rPr lang="en-US" smtClean="0"/>
              <a:t>18</a:t>
            </a:fld>
            <a:endParaRPr lang="en-US" dirty="0"/>
          </a:p>
        </p:txBody>
      </p:sp>
    </p:spTree>
    <p:extLst>
      <p:ext uri="{BB962C8B-B14F-4D97-AF65-F5344CB8AC3E}">
        <p14:creationId xmlns:p14="http://schemas.microsoft.com/office/powerpoint/2010/main" val="124521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2257214" y="2694018"/>
            <a:ext cx="5406902" cy="1469965"/>
          </a:xfrm>
        </p:spPr>
        <p:txBody>
          <a:bodyPr anchor="ctr">
            <a:normAutofit/>
          </a:bodyPr>
          <a:lstStyle/>
          <a:p>
            <a:pPr algn="l"/>
            <a:r>
              <a:rPr lang="en-US" b="1" i="0" dirty="0">
                <a:solidFill>
                  <a:srgbClr val="393836"/>
                </a:solidFill>
                <a:effectLst/>
                <a:latin typeface="Poppins"/>
              </a:rPr>
              <a:t>IoT All the way</a:t>
            </a: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Slide Number Placeholder 2">
            <a:extLst>
              <a:ext uri="{FF2B5EF4-FFF2-40B4-BE49-F238E27FC236}">
                <a16:creationId xmlns:a16="http://schemas.microsoft.com/office/drawing/2014/main" id="{08A29519-FCCD-4EEB-A174-C6786BC4A522}"/>
              </a:ext>
            </a:extLst>
          </p:cNvPr>
          <p:cNvSpPr>
            <a:spLocks noGrp="1"/>
          </p:cNvSpPr>
          <p:nvPr>
            <p:ph type="sldNum" sz="quarter" idx="12"/>
          </p:nvPr>
        </p:nvSpPr>
        <p:spPr/>
        <p:txBody>
          <a:bodyPr/>
          <a:lstStyle/>
          <a:p>
            <a:fld id="{A6AF1B4E-90EC-4A51-B6E5-B702C054ECB0}" type="slidenum">
              <a:rPr lang="en-US" smtClean="0"/>
              <a:t>19</a:t>
            </a:fld>
            <a:endParaRPr lang="en-US" dirty="0"/>
          </a:p>
        </p:txBody>
      </p:sp>
    </p:spTree>
    <p:extLst>
      <p:ext uri="{BB962C8B-B14F-4D97-AF65-F5344CB8AC3E}">
        <p14:creationId xmlns:p14="http://schemas.microsoft.com/office/powerpoint/2010/main" val="28809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th-TH" dirty="0">
                <a:latin typeface="Franklin Gothic Book" panose="020B0503020102020204" pitchFamily="34" charset="0"/>
                <a:cs typeface="Segoe UI" panose="020B0502040204020203" pitchFamily="34" charset="0"/>
              </a:rPr>
              <a:t>หัวข้อการบรรยาย</a:t>
            </a:r>
            <a:endParaRPr lang="en-US" dirty="0">
              <a:latin typeface="Franklin Gothic Book" panose="020B05030201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25AD4F61-E023-4530-BF03-8BC2D825D0BF}"/>
              </a:ext>
            </a:extLst>
          </p:cNvPr>
          <p:cNvSpPr txBox="1"/>
          <p:nvPr/>
        </p:nvSpPr>
        <p:spPr>
          <a:xfrm>
            <a:off x="949485" y="4397884"/>
            <a:ext cx="3768289" cy="1920526"/>
          </a:xfrm>
          <a:prstGeom prst="rect">
            <a:avLst/>
          </a:prstGeom>
          <a:noFill/>
        </p:spPr>
        <p:txBody>
          <a:bodyPr wrap="square" rtlCol="0">
            <a:spAutoFit/>
          </a:bodyPr>
          <a:lstStyle/>
          <a:p>
            <a:pPr marL="285750" indent="-285750">
              <a:buFontTx/>
              <a:buChar char="-"/>
            </a:pPr>
            <a:r>
              <a:rPr lang="th-TH" dirty="0">
                <a:latin typeface="Segoe UI" panose="020B0502040204020203" pitchFamily="34" charset="0"/>
                <a:cs typeface="Segoe UI" panose="020B0502040204020203" pitchFamily="34" charset="0"/>
              </a:rPr>
              <a:t>เทคนิคการเพิ่มผลิตภาพการผลิตด้วยระบบ </a:t>
            </a:r>
            <a:r>
              <a:rPr lang="en-US" dirty="0">
                <a:latin typeface="Segoe UI" panose="020B0502040204020203" pitchFamily="34" charset="0"/>
                <a:cs typeface="Segoe UI" panose="020B0502040204020203" pitchFamily="34" charset="0"/>
              </a:rPr>
              <a:t>IOT</a:t>
            </a:r>
          </a:p>
          <a:p>
            <a:pPr marL="285750" indent="-285750">
              <a:buFontTx/>
              <a:buChar char="-"/>
            </a:pPr>
            <a:r>
              <a:rPr lang="th-TH" dirty="0">
                <a:latin typeface="Segoe UI" panose="020B0502040204020203" pitchFamily="34" charset="0"/>
                <a:cs typeface="Segoe UI" panose="020B0502040204020203" pitchFamily="34" charset="0"/>
              </a:rPr>
              <a:t>การเขียนโปรแกรมภาษา </a:t>
            </a:r>
            <a:r>
              <a:rPr lang="en-US" dirty="0">
                <a:latin typeface="Segoe UI" panose="020B0502040204020203" pitchFamily="34" charset="0"/>
                <a:cs typeface="Segoe UI" panose="020B0502040204020203" pitchFamily="34" charset="0"/>
              </a:rPr>
              <a:t>C </a:t>
            </a:r>
            <a:r>
              <a:rPr lang="th-TH" dirty="0">
                <a:latin typeface="Segoe UI" panose="020B0502040204020203" pitchFamily="34" charset="0"/>
                <a:cs typeface="Segoe UI" panose="020B0502040204020203" pitchFamily="34" charset="0"/>
              </a:rPr>
              <a:t>เบื้องต้น</a:t>
            </a:r>
          </a:p>
          <a:p>
            <a:pPr marL="285750" indent="-285750">
              <a:buFontTx/>
              <a:buChar char="-"/>
            </a:pPr>
            <a:r>
              <a:rPr lang="th-TH" dirty="0">
                <a:latin typeface="Segoe UI" panose="020B0502040204020203" pitchFamily="34" charset="0"/>
                <a:cs typeface="Segoe UI" panose="020B0502040204020203" pitchFamily="34" charset="0"/>
              </a:rPr>
              <a:t>การใช้โปรแกรมเสมือนจริง </a:t>
            </a:r>
            <a:r>
              <a:rPr lang="en-US" dirty="0" err="1">
                <a:latin typeface="Segoe UI" panose="020B0502040204020203" pitchFamily="34" charset="0"/>
                <a:cs typeface="Segoe UI" panose="020B0502040204020203" pitchFamily="34" charset="0"/>
              </a:rPr>
              <a:t>Tinkercad</a:t>
            </a:r>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5564556-59F0-4D0A-A6CD-ADF8F4D7428B}"/>
              </a:ext>
            </a:extLst>
          </p:cNvPr>
          <p:cNvSpPr txBox="1"/>
          <p:nvPr/>
        </p:nvSpPr>
        <p:spPr>
          <a:xfrm>
            <a:off x="5297731" y="4319730"/>
            <a:ext cx="6503499" cy="1144929"/>
          </a:xfrm>
          <a:prstGeom prst="rect">
            <a:avLst/>
          </a:prstGeom>
          <a:noFill/>
        </p:spPr>
        <p:txBody>
          <a:bodyPr wrap="square" rtlCol="0">
            <a:spAutoFit/>
          </a:bodyPr>
          <a:lstStyle/>
          <a:p>
            <a:pPr marL="285750" indent="-285750">
              <a:buFontTx/>
              <a:buChar char="-"/>
            </a:pPr>
            <a:r>
              <a:rPr lang="th-TH" dirty="0">
                <a:latin typeface="Segoe UI" panose="020B0502040204020203" pitchFamily="34" charset="0"/>
                <a:cs typeface="Segoe UI" panose="020B0502040204020203" pitchFamily="34" charset="0"/>
              </a:rPr>
              <a:t>การประยุกต์ใช้ </a:t>
            </a:r>
            <a:r>
              <a:rPr lang="en-US" dirty="0" err="1">
                <a:latin typeface="Segoe UI" panose="020B0502040204020203" pitchFamily="34" charset="0"/>
                <a:cs typeface="Segoe UI" panose="020B0502040204020203" pitchFamily="34" charset="0"/>
              </a:rPr>
              <a:t>Tinkercad</a:t>
            </a:r>
            <a:r>
              <a:rPr lang="en-US" dirty="0">
                <a:latin typeface="Segoe UI" panose="020B0502040204020203" pitchFamily="34" charset="0"/>
                <a:cs typeface="Segoe UI" panose="020B0502040204020203" pitchFamily="34" charset="0"/>
              </a:rPr>
              <a:t> </a:t>
            </a:r>
            <a:r>
              <a:rPr lang="th-TH" dirty="0">
                <a:latin typeface="Segoe UI" panose="020B0502040204020203" pitchFamily="34" charset="0"/>
                <a:cs typeface="Segoe UI" panose="020B0502040204020203" pitchFamily="34" charset="0"/>
              </a:rPr>
              <a:t>ในการออกแบบ วงจร </a:t>
            </a:r>
            <a:r>
              <a:rPr lang="en-US" dirty="0">
                <a:latin typeface="Segoe UI" panose="020B0502040204020203" pitchFamily="34" charset="0"/>
                <a:cs typeface="Segoe UI" panose="020B0502040204020203" pitchFamily="34" charset="0"/>
              </a:rPr>
              <a:t>IOT</a:t>
            </a:r>
          </a:p>
          <a:p>
            <a:pPr marL="285750" indent="-285750">
              <a:buFontTx/>
              <a:buChar char="-"/>
            </a:pPr>
            <a:r>
              <a:rPr lang="en-US" dirty="0">
                <a:latin typeface="Segoe UI" panose="020B0502040204020203" pitchFamily="34" charset="0"/>
                <a:cs typeface="Segoe UI" panose="020B0502040204020203" pitchFamily="34" charset="0"/>
              </a:rPr>
              <a:t>Workshop </a:t>
            </a:r>
            <a:r>
              <a:rPr lang="th-TH" dirty="0">
                <a:latin typeface="Segoe UI" panose="020B0502040204020203" pitchFamily="34" charset="0"/>
                <a:cs typeface="Segoe UI" panose="020B0502040204020203" pitchFamily="34" charset="0"/>
              </a:rPr>
              <a:t>การทดลองผ่าน </a:t>
            </a:r>
            <a:r>
              <a:rPr lang="en-US" dirty="0" err="1">
                <a:latin typeface="Segoe UI" panose="020B0502040204020203" pitchFamily="34" charset="0"/>
                <a:cs typeface="Segoe UI" panose="020B0502040204020203" pitchFamily="34" charset="0"/>
              </a:rPr>
              <a:t>Tinkercad</a:t>
            </a:r>
            <a:endParaRPr lang="en-US" dirty="0">
              <a:latin typeface="Segoe UI" panose="020B0502040204020203" pitchFamily="34" charset="0"/>
              <a:cs typeface="Segoe UI" panose="020B0502040204020203" pitchFamily="34" charset="0"/>
            </a:endParaRPr>
          </a:p>
          <a:p>
            <a:pPr marL="285750" indent="-285750">
              <a:buFontTx/>
              <a:buChar char="-"/>
            </a:pPr>
            <a:endParaRPr lang="en-US" dirty="0">
              <a:latin typeface="Segoe UI" panose="020B0502040204020203" pitchFamily="34" charset="0"/>
              <a:cs typeface="Segoe UI" panose="020B0502040204020203" pitchFamily="34" charset="0"/>
            </a:endParaRP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4454685" y="1497701"/>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3" name="Picture 2">
            <a:extLst>
              <a:ext uri="{FF2B5EF4-FFF2-40B4-BE49-F238E27FC236}">
                <a16:creationId xmlns:a16="http://schemas.microsoft.com/office/drawing/2014/main" id="{6BBE7B71-5B2F-473B-A9AF-0F74B22231CE}"/>
              </a:ext>
            </a:extLst>
          </p:cNvPr>
          <p:cNvPicPr>
            <a:picLocks noChangeAspect="1"/>
          </p:cNvPicPr>
          <p:nvPr/>
        </p:nvPicPr>
        <p:blipFill>
          <a:blip r:embed="rId3"/>
          <a:stretch>
            <a:fillRect/>
          </a:stretch>
        </p:blipFill>
        <p:spPr>
          <a:xfrm>
            <a:off x="1208019" y="2289921"/>
            <a:ext cx="2953164" cy="1692358"/>
          </a:xfrm>
          <a:prstGeom prst="rect">
            <a:avLst/>
          </a:prstGeom>
        </p:spPr>
      </p:pic>
      <p:pic>
        <p:nvPicPr>
          <p:cNvPr id="11" name="Picture 10">
            <a:extLst>
              <a:ext uri="{FF2B5EF4-FFF2-40B4-BE49-F238E27FC236}">
                <a16:creationId xmlns:a16="http://schemas.microsoft.com/office/drawing/2014/main" id="{70CE1A4A-2162-4A56-A7EF-BFC3C8A195D8}"/>
              </a:ext>
            </a:extLst>
          </p:cNvPr>
          <p:cNvPicPr>
            <a:picLocks noChangeAspect="1"/>
          </p:cNvPicPr>
          <p:nvPr/>
        </p:nvPicPr>
        <p:blipFill>
          <a:blip r:embed="rId4"/>
          <a:stretch>
            <a:fillRect/>
          </a:stretch>
        </p:blipFill>
        <p:spPr>
          <a:xfrm>
            <a:off x="5783789" y="1649274"/>
            <a:ext cx="5524500" cy="2181225"/>
          </a:xfrm>
          <a:prstGeom prst="rect">
            <a:avLst/>
          </a:prstGeom>
        </p:spPr>
      </p:pic>
      <p:sp>
        <p:nvSpPr>
          <p:cNvPr id="4" name="TextBox 3">
            <a:extLst>
              <a:ext uri="{FF2B5EF4-FFF2-40B4-BE49-F238E27FC236}">
                <a16:creationId xmlns:a16="http://schemas.microsoft.com/office/drawing/2014/main" id="{BE1235BE-188C-414D-A21F-7B8CFCD4B5CA}"/>
              </a:ext>
            </a:extLst>
          </p:cNvPr>
          <p:cNvSpPr txBox="1"/>
          <p:nvPr/>
        </p:nvSpPr>
        <p:spPr>
          <a:xfrm>
            <a:off x="1124248" y="1495136"/>
            <a:ext cx="1051891" cy="646331"/>
          </a:xfrm>
          <a:prstGeom prst="rect">
            <a:avLst/>
          </a:prstGeom>
          <a:noFill/>
        </p:spPr>
        <p:txBody>
          <a:bodyPr wrap="none" rtlCol="0">
            <a:spAutoFit/>
          </a:bodyPr>
          <a:lstStyle/>
          <a:p>
            <a:r>
              <a:rPr lang="th-TH" dirty="0"/>
              <a:t>วันที่ 1</a:t>
            </a:r>
            <a:endParaRPr lang="en-US" dirty="0"/>
          </a:p>
          <a:p>
            <a:r>
              <a:rPr lang="en-US" dirty="0"/>
              <a:t>Session 1</a:t>
            </a:r>
          </a:p>
        </p:txBody>
      </p:sp>
      <p:sp>
        <p:nvSpPr>
          <p:cNvPr id="6" name="TextBox 5">
            <a:extLst>
              <a:ext uri="{FF2B5EF4-FFF2-40B4-BE49-F238E27FC236}">
                <a16:creationId xmlns:a16="http://schemas.microsoft.com/office/drawing/2014/main" id="{1A1E88A8-4E83-4B37-BE8B-6687D0043B83}"/>
              </a:ext>
            </a:extLst>
          </p:cNvPr>
          <p:cNvSpPr txBox="1"/>
          <p:nvPr/>
        </p:nvSpPr>
        <p:spPr>
          <a:xfrm>
            <a:off x="4454685" y="2298508"/>
            <a:ext cx="1497526" cy="923330"/>
          </a:xfrm>
          <a:prstGeom prst="rect">
            <a:avLst/>
          </a:prstGeom>
          <a:noFill/>
        </p:spPr>
        <p:txBody>
          <a:bodyPr wrap="none" rtlCol="0">
            <a:spAutoFit/>
          </a:bodyPr>
          <a:lstStyle/>
          <a:p>
            <a:r>
              <a:rPr lang="th-TH" dirty="0"/>
              <a:t>วันที่ 1 </a:t>
            </a:r>
            <a:r>
              <a:rPr lang="en-US" dirty="0"/>
              <a:t>Session 2</a:t>
            </a:r>
          </a:p>
          <a:p>
            <a:r>
              <a:rPr lang="th-TH" dirty="0"/>
              <a:t>และ</a:t>
            </a:r>
          </a:p>
          <a:p>
            <a:r>
              <a:rPr lang="th-TH" dirty="0"/>
              <a:t>วันที่ 2 </a:t>
            </a:r>
            <a:r>
              <a:rPr lang="en-US" dirty="0"/>
              <a:t>Session 3</a:t>
            </a:r>
          </a:p>
        </p:txBody>
      </p:sp>
      <p:sp>
        <p:nvSpPr>
          <p:cNvPr id="10" name="Slide Number Placeholder 9">
            <a:extLst>
              <a:ext uri="{FF2B5EF4-FFF2-40B4-BE49-F238E27FC236}">
                <a16:creationId xmlns:a16="http://schemas.microsoft.com/office/drawing/2014/main" id="{A15FB589-8E93-475D-91BF-94BBFFA5B992}"/>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15349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366D7-1908-49B9-A6D1-E820F63A65E5}"/>
              </a:ext>
            </a:extLst>
          </p:cNvPr>
          <p:cNvSpPr>
            <a:spLocks noGrp="1"/>
          </p:cNvSpPr>
          <p:nvPr>
            <p:ph idx="1"/>
          </p:nvPr>
        </p:nvSpPr>
        <p:spPr>
          <a:xfrm>
            <a:off x="838200" y="980661"/>
            <a:ext cx="5450305" cy="4650118"/>
          </a:xfrm>
        </p:spPr>
        <p:txBody>
          <a:bodyPr/>
          <a:lstStyle/>
          <a:p>
            <a:pPr algn="l" fontAlgn="base"/>
            <a:r>
              <a:rPr lang="en-US" b="0" i="0" dirty="0">
                <a:solidFill>
                  <a:srgbClr val="252525"/>
                </a:solidFill>
                <a:effectLst/>
                <a:latin typeface="Poppins"/>
              </a:rPr>
              <a:t>IoT thus would be impacting all the aspects of a product and leaving no room for doubt that it is going to usher in Wave of Productivity.</a:t>
            </a:r>
          </a:p>
          <a:p>
            <a:pPr marL="0" indent="0" algn="l" fontAlgn="base">
              <a:buNone/>
            </a:pPr>
            <a:endParaRPr lang="en-US" b="0" i="0" dirty="0">
              <a:solidFill>
                <a:srgbClr val="252525"/>
              </a:solidFill>
              <a:effectLst/>
              <a:latin typeface="Poppins"/>
            </a:endParaRPr>
          </a:p>
          <a:p>
            <a:pPr algn="l" fontAlgn="base"/>
            <a:r>
              <a:rPr lang="en-US" dirty="0">
                <a:solidFill>
                  <a:srgbClr val="252525"/>
                </a:solidFill>
                <a:latin typeface="Poppins"/>
              </a:rPr>
              <a:t>Move</a:t>
            </a:r>
            <a:r>
              <a:rPr lang="en-US" b="0" i="0" dirty="0">
                <a:solidFill>
                  <a:srgbClr val="252525"/>
                </a:solidFill>
                <a:effectLst/>
                <a:latin typeface="Poppins"/>
              </a:rPr>
              <a:t> on productivity improvement using Hyper Decisions and resulting KPI improvements.</a:t>
            </a:r>
          </a:p>
          <a:p>
            <a:endParaRPr lang="en-US" dirty="0"/>
          </a:p>
        </p:txBody>
      </p:sp>
      <p:sp>
        <p:nvSpPr>
          <p:cNvPr id="4" name="Rectangle 3">
            <a:extLst>
              <a:ext uri="{FF2B5EF4-FFF2-40B4-BE49-F238E27FC236}">
                <a16:creationId xmlns:a16="http://schemas.microsoft.com/office/drawing/2014/main" id="{1A2FA551-583F-42C3-8BFD-0FF8E497FD1B}"/>
              </a:ext>
            </a:extLst>
          </p:cNvPr>
          <p:cNvSpPr/>
          <p:nvPr/>
        </p:nvSpPr>
        <p:spPr>
          <a:xfrm>
            <a:off x="8566484" y="465222"/>
            <a:ext cx="2201430" cy="571174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dirty="0">
              <a:solidFill>
                <a:schemeClr val="bg1"/>
              </a:solidFill>
            </a:endParaRPr>
          </a:p>
          <a:p>
            <a:pPr algn="ctr"/>
            <a:endParaRPr lang="en-US" b="1" dirty="0">
              <a:solidFill>
                <a:schemeClr val="bg1"/>
              </a:solidFill>
            </a:endParaRPr>
          </a:p>
          <a:p>
            <a:pPr algn="ctr"/>
            <a:r>
              <a:rPr lang="en-US" sz="2400" b="1" dirty="0">
                <a:solidFill>
                  <a:schemeClr val="bg1"/>
                </a:solidFill>
              </a:rPr>
              <a:t>To the Wave of Productivity</a:t>
            </a:r>
          </a:p>
          <a:p>
            <a:pPr algn="ctr"/>
            <a:endParaRPr lang="en-US" sz="2400" b="1" dirty="0">
              <a:solidFill>
                <a:schemeClr val="bg1"/>
              </a:solidFill>
            </a:endParaRPr>
          </a:p>
          <a:p>
            <a:pPr algn="ctr"/>
            <a:endParaRPr lang="en-US" sz="2400" b="1" dirty="0">
              <a:solidFill>
                <a:schemeClr val="bg1"/>
              </a:solidFill>
            </a:endParaRPr>
          </a:p>
          <a:p>
            <a:pPr algn="ctr"/>
            <a:endParaRPr lang="en-US" sz="2400" b="1" dirty="0">
              <a:solidFill>
                <a:schemeClr val="bg1"/>
              </a:solidFill>
            </a:endParaRPr>
          </a:p>
          <a:p>
            <a:pPr algn="ct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rPr>
              <a:t>KPI </a:t>
            </a:r>
          </a:p>
          <a:p>
            <a:pPr algn="ctr"/>
            <a:r>
              <a:rPr lang="en-US" sz="2400" b="1" dirty="0">
                <a:solidFill>
                  <a:schemeClr val="bg1"/>
                </a:solidFill>
              </a:rPr>
              <a:t>Improvements</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2" name="Slide Number Placeholder 1">
            <a:extLst>
              <a:ext uri="{FF2B5EF4-FFF2-40B4-BE49-F238E27FC236}">
                <a16:creationId xmlns:a16="http://schemas.microsoft.com/office/drawing/2014/main" id="{FD748089-88A9-45D4-B398-0C32082684F3}"/>
              </a:ext>
            </a:extLst>
          </p:cNvPr>
          <p:cNvSpPr>
            <a:spLocks noGrp="1"/>
          </p:cNvSpPr>
          <p:nvPr>
            <p:ph type="sldNum" sz="quarter" idx="12"/>
          </p:nvPr>
        </p:nvSpPr>
        <p:spPr/>
        <p:txBody>
          <a:bodyPr/>
          <a:lstStyle/>
          <a:p>
            <a:fld id="{A6AF1B4E-90EC-4A51-B6E5-B702C054ECB0}" type="slidenum">
              <a:rPr lang="en-US" smtClean="0"/>
              <a:t>20</a:t>
            </a:fld>
            <a:endParaRPr lang="en-US" dirty="0"/>
          </a:p>
        </p:txBody>
      </p:sp>
    </p:spTree>
    <p:extLst>
      <p:ext uri="{BB962C8B-B14F-4D97-AF65-F5344CB8AC3E}">
        <p14:creationId xmlns:p14="http://schemas.microsoft.com/office/powerpoint/2010/main" val="395630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2B13-DD80-4CAE-935D-DA3A935ECF73}"/>
              </a:ext>
            </a:extLst>
          </p:cNvPr>
          <p:cNvSpPr>
            <a:spLocks noGrp="1"/>
          </p:cNvSpPr>
          <p:nvPr>
            <p:ph type="title"/>
          </p:nvPr>
        </p:nvSpPr>
        <p:spPr/>
        <p:txBody>
          <a:bodyPr/>
          <a:lstStyle/>
          <a:p>
            <a:r>
              <a:rPr lang="en-US" b="1" dirty="0"/>
              <a:t>A Success Case</a:t>
            </a:r>
          </a:p>
        </p:txBody>
      </p:sp>
      <p:pic>
        <p:nvPicPr>
          <p:cNvPr id="7" name="Picture 6">
            <a:extLst>
              <a:ext uri="{FF2B5EF4-FFF2-40B4-BE49-F238E27FC236}">
                <a16:creationId xmlns:a16="http://schemas.microsoft.com/office/drawing/2014/main" id="{0E50115D-36D9-4C92-BA6D-3BEB4FDED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128" y="1690688"/>
            <a:ext cx="3145735" cy="4194313"/>
          </a:xfrm>
          <a:prstGeom prst="rect">
            <a:avLst/>
          </a:prstGeom>
        </p:spPr>
      </p:pic>
      <p:pic>
        <p:nvPicPr>
          <p:cNvPr id="9" name="Picture 8">
            <a:extLst>
              <a:ext uri="{FF2B5EF4-FFF2-40B4-BE49-F238E27FC236}">
                <a16:creationId xmlns:a16="http://schemas.microsoft.com/office/drawing/2014/main" id="{A4A2F56F-9B73-4ADE-A400-AC60B4A88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055" y="1690688"/>
            <a:ext cx="4249808" cy="3187356"/>
          </a:xfrm>
          <a:prstGeom prst="rect">
            <a:avLst/>
          </a:prstGeom>
        </p:spPr>
      </p:pic>
      <p:pic>
        <p:nvPicPr>
          <p:cNvPr id="11" name="Picture 10">
            <a:extLst>
              <a:ext uri="{FF2B5EF4-FFF2-40B4-BE49-F238E27FC236}">
                <a16:creationId xmlns:a16="http://schemas.microsoft.com/office/drawing/2014/main" id="{6FAD16BE-86E1-47E7-8DE3-0054DF81E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909" y="1690688"/>
            <a:ext cx="3207027" cy="2405270"/>
          </a:xfrm>
          <a:prstGeom prst="rect">
            <a:avLst/>
          </a:prstGeom>
        </p:spPr>
      </p:pic>
      <p:sp>
        <p:nvSpPr>
          <p:cNvPr id="3" name="Slide Number Placeholder 2">
            <a:extLst>
              <a:ext uri="{FF2B5EF4-FFF2-40B4-BE49-F238E27FC236}">
                <a16:creationId xmlns:a16="http://schemas.microsoft.com/office/drawing/2014/main" id="{3D56E21E-46A6-4072-80E2-6DED61C0EA98}"/>
              </a:ext>
            </a:extLst>
          </p:cNvPr>
          <p:cNvSpPr>
            <a:spLocks noGrp="1"/>
          </p:cNvSpPr>
          <p:nvPr>
            <p:ph type="sldNum" sz="quarter" idx="12"/>
          </p:nvPr>
        </p:nvSpPr>
        <p:spPr/>
        <p:txBody>
          <a:bodyPr/>
          <a:lstStyle/>
          <a:p>
            <a:fld id="{A6AF1B4E-90EC-4A51-B6E5-B702C054ECB0}" type="slidenum">
              <a:rPr lang="en-US" smtClean="0"/>
              <a:t>21</a:t>
            </a:fld>
            <a:endParaRPr lang="en-US" dirty="0"/>
          </a:p>
        </p:txBody>
      </p:sp>
    </p:spTree>
    <p:extLst>
      <p:ext uri="{BB962C8B-B14F-4D97-AF65-F5344CB8AC3E}">
        <p14:creationId xmlns:p14="http://schemas.microsoft.com/office/powerpoint/2010/main" val="241507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777F2-9046-4AF1-85F4-0FBFEECD22C3}"/>
              </a:ext>
            </a:extLst>
          </p:cNvPr>
          <p:cNvPicPr>
            <a:picLocks noChangeAspect="1"/>
          </p:cNvPicPr>
          <p:nvPr/>
        </p:nvPicPr>
        <p:blipFill>
          <a:blip r:embed="rId2"/>
          <a:stretch>
            <a:fillRect/>
          </a:stretch>
        </p:blipFill>
        <p:spPr>
          <a:xfrm>
            <a:off x="827736" y="336371"/>
            <a:ext cx="5361030" cy="6185258"/>
          </a:xfrm>
          <a:prstGeom prst="rect">
            <a:avLst/>
          </a:prstGeom>
        </p:spPr>
      </p:pic>
      <p:pic>
        <p:nvPicPr>
          <p:cNvPr id="7" name="Picture 6">
            <a:extLst>
              <a:ext uri="{FF2B5EF4-FFF2-40B4-BE49-F238E27FC236}">
                <a16:creationId xmlns:a16="http://schemas.microsoft.com/office/drawing/2014/main" id="{6ED8A76E-7742-4C97-81B8-BA5B42388B7C}"/>
              </a:ext>
            </a:extLst>
          </p:cNvPr>
          <p:cNvPicPr>
            <a:picLocks noChangeAspect="1"/>
          </p:cNvPicPr>
          <p:nvPr/>
        </p:nvPicPr>
        <p:blipFill>
          <a:blip r:embed="rId3"/>
          <a:stretch>
            <a:fillRect/>
          </a:stretch>
        </p:blipFill>
        <p:spPr>
          <a:xfrm>
            <a:off x="6748669" y="524834"/>
            <a:ext cx="4873487" cy="2109863"/>
          </a:xfrm>
          <a:prstGeom prst="rect">
            <a:avLst/>
          </a:prstGeom>
        </p:spPr>
      </p:pic>
      <p:sp>
        <p:nvSpPr>
          <p:cNvPr id="8" name="TextBox 7">
            <a:extLst>
              <a:ext uri="{FF2B5EF4-FFF2-40B4-BE49-F238E27FC236}">
                <a16:creationId xmlns:a16="http://schemas.microsoft.com/office/drawing/2014/main" id="{7B0F2850-4FC8-4FCD-8CF3-726F5B0C605F}"/>
              </a:ext>
            </a:extLst>
          </p:cNvPr>
          <p:cNvSpPr txBox="1"/>
          <p:nvPr/>
        </p:nvSpPr>
        <p:spPr>
          <a:xfrm>
            <a:off x="9149043" y="3429000"/>
            <a:ext cx="2473113" cy="369332"/>
          </a:xfrm>
          <a:prstGeom prst="rect">
            <a:avLst/>
          </a:prstGeom>
          <a:noFill/>
        </p:spPr>
        <p:txBody>
          <a:bodyPr wrap="none" rtlCol="0">
            <a:spAutoFit/>
          </a:bodyPr>
          <a:lstStyle/>
          <a:p>
            <a:r>
              <a:rPr lang="en-US" dirty="0">
                <a:solidFill>
                  <a:srgbClr val="FF0000"/>
                </a:solidFill>
              </a:rPr>
              <a:t>&gt; 10 % Defect Reduction</a:t>
            </a:r>
          </a:p>
        </p:txBody>
      </p:sp>
      <p:cxnSp>
        <p:nvCxnSpPr>
          <p:cNvPr id="10" name="Straight Arrow Connector 9">
            <a:extLst>
              <a:ext uri="{FF2B5EF4-FFF2-40B4-BE49-F238E27FC236}">
                <a16:creationId xmlns:a16="http://schemas.microsoft.com/office/drawing/2014/main" id="{27B912F4-8301-4C97-B1F4-3D11100804DB}"/>
              </a:ext>
            </a:extLst>
          </p:cNvPr>
          <p:cNvCxnSpPr/>
          <p:nvPr/>
        </p:nvCxnSpPr>
        <p:spPr>
          <a:xfrm flipH="1" flipV="1">
            <a:off x="9149043" y="1909011"/>
            <a:ext cx="1807715" cy="15199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Oval 10">
            <a:extLst>
              <a:ext uri="{FF2B5EF4-FFF2-40B4-BE49-F238E27FC236}">
                <a16:creationId xmlns:a16="http://schemas.microsoft.com/office/drawing/2014/main" id="{4BF33D4E-97DF-4D2F-83AA-2274E2A7316B}"/>
              </a:ext>
            </a:extLst>
          </p:cNvPr>
          <p:cNvSpPr/>
          <p:nvPr/>
        </p:nvSpPr>
        <p:spPr>
          <a:xfrm>
            <a:off x="1952166" y="1355177"/>
            <a:ext cx="1721475" cy="1083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8A1FE61-7C60-4E0E-9FD7-2CC10AD28819}"/>
              </a:ext>
            </a:extLst>
          </p:cNvPr>
          <p:cNvCxnSpPr/>
          <p:nvPr/>
        </p:nvCxnSpPr>
        <p:spPr>
          <a:xfrm flipH="1" flipV="1">
            <a:off x="3673641" y="2261937"/>
            <a:ext cx="5325980" cy="134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462DA5-3767-4FBA-8AB0-94D770A7C28B}"/>
              </a:ext>
            </a:extLst>
          </p:cNvPr>
          <p:cNvSpPr/>
          <p:nvPr/>
        </p:nvSpPr>
        <p:spPr>
          <a:xfrm>
            <a:off x="7147616" y="1038153"/>
            <a:ext cx="2001427" cy="1083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46E9D10-CE05-4F28-967A-7227004A3183}"/>
              </a:ext>
            </a:extLst>
          </p:cNvPr>
          <p:cNvSpPr>
            <a:spLocks noGrp="1"/>
          </p:cNvSpPr>
          <p:nvPr>
            <p:ph type="sldNum" sz="quarter" idx="12"/>
          </p:nvPr>
        </p:nvSpPr>
        <p:spPr/>
        <p:txBody>
          <a:bodyPr/>
          <a:lstStyle/>
          <a:p>
            <a:fld id="{A6AF1B4E-90EC-4A51-B6E5-B702C054ECB0}" type="slidenum">
              <a:rPr lang="en-US" smtClean="0"/>
              <a:t>22</a:t>
            </a:fld>
            <a:endParaRPr lang="en-US" dirty="0"/>
          </a:p>
        </p:txBody>
      </p:sp>
    </p:spTree>
    <p:extLst>
      <p:ext uri="{BB962C8B-B14F-4D97-AF65-F5344CB8AC3E}">
        <p14:creationId xmlns:p14="http://schemas.microsoft.com/office/powerpoint/2010/main" val="2818356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4C4AC1-5B33-4099-8FEB-61594276F2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9842" y="609599"/>
            <a:ext cx="10588487" cy="5592417"/>
          </a:xfrm>
          <a:prstGeom prst="rect">
            <a:avLst/>
          </a:prstGeom>
          <a:noFill/>
          <a:ln>
            <a:noFill/>
          </a:ln>
        </p:spPr>
      </p:pic>
      <p:sp>
        <p:nvSpPr>
          <p:cNvPr id="5" name="TextBox 4">
            <a:extLst>
              <a:ext uri="{FF2B5EF4-FFF2-40B4-BE49-F238E27FC236}">
                <a16:creationId xmlns:a16="http://schemas.microsoft.com/office/drawing/2014/main" id="{23058575-16B2-4BD0-9BEF-BFDA8E917D32}"/>
              </a:ext>
            </a:extLst>
          </p:cNvPr>
          <p:cNvSpPr txBox="1"/>
          <p:nvPr/>
        </p:nvSpPr>
        <p:spPr>
          <a:xfrm>
            <a:off x="569842" y="655984"/>
            <a:ext cx="1573764" cy="369332"/>
          </a:xfrm>
          <a:prstGeom prst="rect">
            <a:avLst/>
          </a:prstGeom>
          <a:noFill/>
        </p:spPr>
        <p:txBody>
          <a:bodyPr wrap="none" rtlCol="0">
            <a:spAutoFit/>
          </a:bodyPr>
          <a:lstStyle/>
          <a:p>
            <a:r>
              <a:rPr lang="en-US" dirty="0"/>
              <a:t>I.O.T in Actions</a:t>
            </a:r>
          </a:p>
        </p:txBody>
      </p:sp>
      <p:sp>
        <p:nvSpPr>
          <p:cNvPr id="2" name="Slide Number Placeholder 1">
            <a:extLst>
              <a:ext uri="{FF2B5EF4-FFF2-40B4-BE49-F238E27FC236}">
                <a16:creationId xmlns:a16="http://schemas.microsoft.com/office/drawing/2014/main" id="{34DEBDAE-81DC-4FA5-9018-9A56A0A73B98}"/>
              </a:ext>
            </a:extLst>
          </p:cNvPr>
          <p:cNvSpPr>
            <a:spLocks noGrp="1"/>
          </p:cNvSpPr>
          <p:nvPr>
            <p:ph type="sldNum" sz="quarter" idx="12"/>
          </p:nvPr>
        </p:nvSpPr>
        <p:spPr/>
        <p:txBody>
          <a:bodyPr/>
          <a:lstStyle/>
          <a:p>
            <a:fld id="{A6AF1B4E-90EC-4A51-B6E5-B702C054ECB0}" type="slidenum">
              <a:rPr lang="en-US" smtClean="0"/>
              <a:t>23</a:t>
            </a:fld>
            <a:endParaRPr lang="en-US" dirty="0"/>
          </a:p>
        </p:txBody>
      </p:sp>
    </p:spTree>
    <p:extLst>
      <p:ext uri="{BB962C8B-B14F-4D97-AF65-F5344CB8AC3E}">
        <p14:creationId xmlns:p14="http://schemas.microsoft.com/office/powerpoint/2010/main" val="409424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A07731-12A1-45EC-9A99-D07A22F685DD}"/>
              </a:ext>
            </a:extLst>
          </p:cNvPr>
          <p:cNvPicPr/>
          <p:nvPr/>
        </p:nvPicPr>
        <p:blipFill rotWithShape="1">
          <a:blip r:embed="rId2" cstate="print">
            <a:extLst>
              <a:ext uri="{28A0092B-C50C-407E-A947-70E740481C1C}">
                <a14:useLocalDpi xmlns:a14="http://schemas.microsoft.com/office/drawing/2010/main" val="0"/>
              </a:ext>
            </a:extLst>
          </a:blip>
          <a:srcRect r="-2735" b="39268"/>
          <a:stretch/>
        </p:blipFill>
        <p:spPr bwMode="auto">
          <a:xfrm>
            <a:off x="1093084" y="1247360"/>
            <a:ext cx="4671612" cy="4225787"/>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72E272D-3237-4920-8159-7FF1A42423D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2835" y="1247360"/>
            <a:ext cx="3644348" cy="4225786"/>
          </a:xfrm>
          <a:prstGeom prst="rect">
            <a:avLst/>
          </a:prstGeom>
          <a:noFill/>
          <a:ln>
            <a:noFill/>
          </a:ln>
        </p:spPr>
      </p:pic>
      <p:sp>
        <p:nvSpPr>
          <p:cNvPr id="2" name="Slide Number Placeholder 1">
            <a:extLst>
              <a:ext uri="{FF2B5EF4-FFF2-40B4-BE49-F238E27FC236}">
                <a16:creationId xmlns:a16="http://schemas.microsoft.com/office/drawing/2014/main" id="{1DCB3E06-EEEC-4D12-B9DA-2C73CF2B5A6B}"/>
              </a:ext>
            </a:extLst>
          </p:cNvPr>
          <p:cNvSpPr>
            <a:spLocks noGrp="1"/>
          </p:cNvSpPr>
          <p:nvPr>
            <p:ph type="sldNum" sz="quarter" idx="12"/>
          </p:nvPr>
        </p:nvSpPr>
        <p:spPr/>
        <p:txBody>
          <a:bodyPr/>
          <a:lstStyle/>
          <a:p>
            <a:fld id="{A6AF1B4E-90EC-4A51-B6E5-B702C054ECB0}" type="slidenum">
              <a:rPr lang="en-US" smtClean="0"/>
              <a:t>24</a:t>
            </a:fld>
            <a:endParaRPr lang="en-US" dirty="0"/>
          </a:p>
        </p:txBody>
      </p:sp>
    </p:spTree>
    <p:extLst>
      <p:ext uri="{BB962C8B-B14F-4D97-AF65-F5344CB8AC3E}">
        <p14:creationId xmlns:p14="http://schemas.microsoft.com/office/powerpoint/2010/main" val="47108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1E063A-9F0C-4793-BBF1-EE961E00051A}"/>
              </a:ext>
            </a:extLst>
          </p:cNvPr>
          <p:cNvPicPr/>
          <p:nvPr/>
        </p:nvPicPr>
        <p:blipFill>
          <a:blip r:embed="rId2"/>
          <a:stretch>
            <a:fillRect/>
          </a:stretch>
        </p:blipFill>
        <p:spPr>
          <a:xfrm>
            <a:off x="1311964" y="887896"/>
            <a:ext cx="10124661" cy="5380381"/>
          </a:xfrm>
          <a:prstGeom prst="rect">
            <a:avLst/>
          </a:prstGeom>
        </p:spPr>
      </p:pic>
      <p:sp>
        <p:nvSpPr>
          <p:cNvPr id="2" name="Slide Number Placeholder 1">
            <a:extLst>
              <a:ext uri="{FF2B5EF4-FFF2-40B4-BE49-F238E27FC236}">
                <a16:creationId xmlns:a16="http://schemas.microsoft.com/office/drawing/2014/main" id="{ECFA6938-C3CF-4EA7-B846-93F32E11F78B}"/>
              </a:ext>
            </a:extLst>
          </p:cNvPr>
          <p:cNvSpPr>
            <a:spLocks noGrp="1"/>
          </p:cNvSpPr>
          <p:nvPr>
            <p:ph type="sldNum" sz="quarter" idx="12"/>
          </p:nvPr>
        </p:nvSpPr>
        <p:spPr/>
        <p:txBody>
          <a:bodyPr/>
          <a:lstStyle/>
          <a:p>
            <a:fld id="{A6AF1B4E-90EC-4A51-B6E5-B702C054ECB0}" type="slidenum">
              <a:rPr lang="en-US" smtClean="0"/>
              <a:t>25</a:t>
            </a:fld>
            <a:endParaRPr lang="en-US" dirty="0"/>
          </a:p>
        </p:txBody>
      </p:sp>
    </p:spTree>
    <p:extLst>
      <p:ext uri="{BB962C8B-B14F-4D97-AF65-F5344CB8AC3E}">
        <p14:creationId xmlns:p14="http://schemas.microsoft.com/office/powerpoint/2010/main" val="132327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EBE8F1-9263-4A43-8B0C-07ABA6931EB0}"/>
              </a:ext>
            </a:extLst>
          </p:cNvPr>
          <p:cNvPicPr/>
          <p:nvPr/>
        </p:nvPicPr>
        <p:blipFill>
          <a:blip r:embed="rId2"/>
          <a:stretch>
            <a:fillRect/>
          </a:stretch>
        </p:blipFill>
        <p:spPr>
          <a:xfrm>
            <a:off x="901149" y="808384"/>
            <a:ext cx="10455964" cy="5168346"/>
          </a:xfrm>
          <a:prstGeom prst="rect">
            <a:avLst/>
          </a:prstGeom>
        </p:spPr>
      </p:pic>
      <p:sp>
        <p:nvSpPr>
          <p:cNvPr id="5" name="Rectangle 4">
            <a:extLst>
              <a:ext uri="{FF2B5EF4-FFF2-40B4-BE49-F238E27FC236}">
                <a16:creationId xmlns:a16="http://schemas.microsoft.com/office/drawing/2014/main" id="{10802201-5BA3-431E-9827-EC9DCBD886B4}"/>
              </a:ext>
            </a:extLst>
          </p:cNvPr>
          <p:cNvSpPr/>
          <p:nvPr/>
        </p:nvSpPr>
        <p:spPr>
          <a:xfrm>
            <a:off x="3140766" y="1630018"/>
            <a:ext cx="609600" cy="145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1BA7563-92F2-41FC-8B35-8CFCB014F4F6}"/>
              </a:ext>
            </a:extLst>
          </p:cNvPr>
          <p:cNvSpPr>
            <a:spLocks noGrp="1"/>
          </p:cNvSpPr>
          <p:nvPr>
            <p:ph type="sldNum" sz="quarter" idx="12"/>
          </p:nvPr>
        </p:nvSpPr>
        <p:spPr/>
        <p:txBody>
          <a:bodyPr/>
          <a:lstStyle/>
          <a:p>
            <a:fld id="{A6AF1B4E-90EC-4A51-B6E5-B702C054ECB0}" type="slidenum">
              <a:rPr lang="en-US" smtClean="0"/>
              <a:t>26</a:t>
            </a:fld>
            <a:endParaRPr lang="en-US" dirty="0"/>
          </a:p>
        </p:txBody>
      </p:sp>
    </p:spTree>
    <p:extLst>
      <p:ext uri="{BB962C8B-B14F-4D97-AF65-F5344CB8AC3E}">
        <p14:creationId xmlns:p14="http://schemas.microsoft.com/office/powerpoint/2010/main" val="339995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999FA-DFE0-407F-B419-BB9AD142A9A4}"/>
              </a:ext>
            </a:extLst>
          </p:cNvPr>
          <p:cNvPicPr>
            <a:picLocks noChangeAspect="1"/>
          </p:cNvPicPr>
          <p:nvPr/>
        </p:nvPicPr>
        <p:blipFill>
          <a:blip r:embed="rId2"/>
          <a:stretch>
            <a:fillRect/>
          </a:stretch>
        </p:blipFill>
        <p:spPr>
          <a:xfrm>
            <a:off x="727212" y="651220"/>
            <a:ext cx="8986631" cy="5246941"/>
          </a:xfrm>
          <a:prstGeom prst="rect">
            <a:avLst/>
          </a:prstGeom>
        </p:spPr>
      </p:pic>
      <p:sp>
        <p:nvSpPr>
          <p:cNvPr id="2" name="Slide Number Placeholder 1">
            <a:extLst>
              <a:ext uri="{FF2B5EF4-FFF2-40B4-BE49-F238E27FC236}">
                <a16:creationId xmlns:a16="http://schemas.microsoft.com/office/drawing/2014/main" id="{4023BBB3-764C-40B0-AD7A-70F4834A0EDC}"/>
              </a:ext>
            </a:extLst>
          </p:cNvPr>
          <p:cNvSpPr>
            <a:spLocks noGrp="1"/>
          </p:cNvSpPr>
          <p:nvPr>
            <p:ph type="sldNum" sz="quarter" idx="12"/>
          </p:nvPr>
        </p:nvSpPr>
        <p:spPr/>
        <p:txBody>
          <a:bodyPr/>
          <a:lstStyle/>
          <a:p>
            <a:fld id="{A6AF1B4E-90EC-4A51-B6E5-B702C054ECB0}" type="slidenum">
              <a:rPr lang="en-US" smtClean="0"/>
              <a:t>27</a:t>
            </a:fld>
            <a:endParaRPr lang="en-US" dirty="0"/>
          </a:p>
        </p:txBody>
      </p:sp>
    </p:spTree>
    <p:extLst>
      <p:ext uri="{BB962C8B-B14F-4D97-AF65-F5344CB8AC3E}">
        <p14:creationId xmlns:p14="http://schemas.microsoft.com/office/powerpoint/2010/main" val="280224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D0A668-547D-4FBA-901D-1181E9330ED9}"/>
              </a:ext>
            </a:extLst>
          </p:cNvPr>
          <p:cNvPicPr/>
          <p:nvPr/>
        </p:nvPicPr>
        <p:blipFill>
          <a:blip r:embed="rId2"/>
          <a:stretch>
            <a:fillRect/>
          </a:stretch>
        </p:blipFill>
        <p:spPr>
          <a:xfrm>
            <a:off x="609600" y="689113"/>
            <a:ext cx="10614991" cy="5446644"/>
          </a:xfrm>
          <a:prstGeom prst="rect">
            <a:avLst/>
          </a:prstGeom>
        </p:spPr>
      </p:pic>
      <p:sp>
        <p:nvSpPr>
          <p:cNvPr id="2" name="Slide Number Placeholder 1">
            <a:extLst>
              <a:ext uri="{FF2B5EF4-FFF2-40B4-BE49-F238E27FC236}">
                <a16:creationId xmlns:a16="http://schemas.microsoft.com/office/drawing/2014/main" id="{DA5623DB-9399-4090-B197-C4EB34384C63}"/>
              </a:ext>
            </a:extLst>
          </p:cNvPr>
          <p:cNvSpPr>
            <a:spLocks noGrp="1"/>
          </p:cNvSpPr>
          <p:nvPr>
            <p:ph type="sldNum" sz="quarter" idx="12"/>
          </p:nvPr>
        </p:nvSpPr>
        <p:spPr/>
        <p:txBody>
          <a:bodyPr/>
          <a:lstStyle/>
          <a:p>
            <a:fld id="{A6AF1B4E-90EC-4A51-B6E5-B702C054ECB0}" type="slidenum">
              <a:rPr lang="en-US" smtClean="0"/>
              <a:t>28</a:t>
            </a:fld>
            <a:endParaRPr lang="en-US" dirty="0"/>
          </a:p>
        </p:txBody>
      </p:sp>
    </p:spTree>
    <p:extLst>
      <p:ext uri="{BB962C8B-B14F-4D97-AF65-F5344CB8AC3E}">
        <p14:creationId xmlns:p14="http://schemas.microsoft.com/office/powerpoint/2010/main" val="4192819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6505FC-0B39-426F-89BA-2FE16928BC4F}"/>
              </a:ext>
            </a:extLst>
          </p:cNvPr>
          <p:cNvPicPr/>
          <p:nvPr/>
        </p:nvPicPr>
        <p:blipFill>
          <a:blip r:embed="rId2"/>
          <a:stretch>
            <a:fillRect/>
          </a:stretch>
        </p:blipFill>
        <p:spPr>
          <a:xfrm>
            <a:off x="516835" y="848140"/>
            <a:ext cx="10800522" cy="5327374"/>
          </a:xfrm>
          <a:prstGeom prst="rect">
            <a:avLst/>
          </a:prstGeom>
        </p:spPr>
      </p:pic>
      <p:sp>
        <p:nvSpPr>
          <p:cNvPr id="2" name="Slide Number Placeholder 1">
            <a:extLst>
              <a:ext uri="{FF2B5EF4-FFF2-40B4-BE49-F238E27FC236}">
                <a16:creationId xmlns:a16="http://schemas.microsoft.com/office/drawing/2014/main" id="{1F9315F2-33EF-4921-9DD9-17F0B0DF27E0}"/>
              </a:ext>
            </a:extLst>
          </p:cNvPr>
          <p:cNvSpPr>
            <a:spLocks noGrp="1"/>
          </p:cNvSpPr>
          <p:nvPr>
            <p:ph type="sldNum" sz="quarter" idx="12"/>
          </p:nvPr>
        </p:nvSpPr>
        <p:spPr/>
        <p:txBody>
          <a:bodyPr/>
          <a:lstStyle/>
          <a:p>
            <a:fld id="{A6AF1B4E-90EC-4A51-B6E5-B702C054ECB0}" type="slidenum">
              <a:rPr lang="en-US" smtClean="0"/>
              <a:t>29</a:t>
            </a:fld>
            <a:endParaRPr lang="en-US" dirty="0"/>
          </a:p>
        </p:txBody>
      </p:sp>
    </p:spTree>
    <p:extLst>
      <p:ext uri="{BB962C8B-B14F-4D97-AF65-F5344CB8AC3E}">
        <p14:creationId xmlns:p14="http://schemas.microsoft.com/office/powerpoint/2010/main" val="224063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64BD0A42-B011-4DBF-B5CD-6718A97E3C70}"/>
              </a:ext>
            </a:extLst>
          </p:cNvPr>
          <p:cNvSpPr>
            <a:spLocks noGrp="1"/>
          </p:cNvSpPr>
          <p:nvPr>
            <p:ph type="title"/>
          </p:nvPr>
        </p:nvSpPr>
        <p:spPr/>
        <p:txBody>
          <a:bodyPr/>
          <a:lstStyle/>
          <a:p>
            <a:r>
              <a:rPr lang="en-US" dirty="0"/>
              <a:t>Slide 3</a:t>
            </a:r>
          </a:p>
        </p:txBody>
      </p:sp>
      <p:sp>
        <p:nvSpPr>
          <p:cNvPr id="7" name="Oval 6">
            <a:extLst>
              <a:ext uri="{FF2B5EF4-FFF2-40B4-BE49-F238E27FC236}">
                <a16:creationId xmlns:a16="http://schemas.microsoft.com/office/drawing/2014/main" id="{80E468E0-1E2D-4439-A9A0-6DAD141DA9B9}"/>
              </a:ext>
            </a:extLst>
          </p:cNvPr>
          <p:cNvSpPr/>
          <p:nvPr/>
        </p:nvSpPr>
        <p:spPr>
          <a:xfrm>
            <a:off x="990855" y="400750"/>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
        <p:nvSpPr>
          <p:cNvPr id="8" name="Oval 7">
            <a:extLst>
              <a:ext uri="{FF2B5EF4-FFF2-40B4-BE49-F238E27FC236}">
                <a16:creationId xmlns:a16="http://schemas.microsoft.com/office/drawing/2014/main" id="{771FD909-67DD-41D1-8AC0-F79A8ED9E072}"/>
              </a:ext>
            </a:extLst>
          </p:cNvPr>
          <p:cNvSpPr/>
          <p:nvPr/>
        </p:nvSpPr>
        <p:spPr>
          <a:xfrm>
            <a:off x="361632" y="382477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pic>
        <p:nvPicPr>
          <p:cNvPr id="1026" name="Picture 2" descr="What is the IoT? Everything you need to know about the Internet of Things  right now | ZDNet">
            <a:extLst>
              <a:ext uri="{FF2B5EF4-FFF2-40B4-BE49-F238E27FC236}">
                <a16:creationId xmlns:a16="http://schemas.microsoft.com/office/drawing/2014/main" id="{446AF853-C65F-4905-BE5B-0CB3AC2CB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9" y="361950"/>
            <a:ext cx="5047007" cy="28511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96F4A3-9C63-4A40-8189-9764A9894033}"/>
              </a:ext>
            </a:extLst>
          </p:cNvPr>
          <p:cNvSpPr txBox="1"/>
          <p:nvPr/>
        </p:nvSpPr>
        <p:spPr>
          <a:xfrm>
            <a:off x="7673008" y="419004"/>
            <a:ext cx="2941983" cy="2862322"/>
          </a:xfrm>
          <a:prstGeom prst="rect">
            <a:avLst/>
          </a:prstGeom>
          <a:noFill/>
        </p:spPr>
        <p:txBody>
          <a:bodyPr wrap="square" rtlCol="0">
            <a:spAutoFit/>
          </a:bodyPr>
          <a:lstStyle/>
          <a:p>
            <a:r>
              <a:rPr lang="th-TH" dirty="0"/>
              <a:t>เข้าสู่โลก </a:t>
            </a:r>
            <a:r>
              <a:rPr lang="en-US" dirty="0"/>
              <a:t>Internet </a:t>
            </a:r>
            <a:r>
              <a:rPr lang="th-TH" dirty="0"/>
              <a:t>ด้วยอุปกรณ์ </a:t>
            </a:r>
            <a:r>
              <a:rPr lang="en-US" dirty="0"/>
              <a:t>ESP</a:t>
            </a:r>
          </a:p>
          <a:p>
            <a:pPr marL="285750" indent="-285750">
              <a:buFontTx/>
              <a:buChar char="-"/>
            </a:pPr>
            <a:r>
              <a:rPr lang="th-TH" dirty="0"/>
              <a:t>อุปกรณ์ ตระกูล </a:t>
            </a:r>
            <a:r>
              <a:rPr lang="en-US" dirty="0"/>
              <a:t>ESP</a:t>
            </a:r>
          </a:p>
          <a:p>
            <a:pPr marL="285750" indent="-285750">
              <a:buFontTx/>
              <a:buChar char="-"/>
            </a:pPr>
            <a:r>
              <a:rPr lang="en-US" dirty="0"/>
              <a:t>ESP8266</a:t>
            </a:r>
          </a:p>
          <a:p>
            <a:pPr marL="285750" indent="-285750">
              <a:buFontTx/>
              <a:buChar char="-"/>
            </a:pPr>
            <a:r>
              <a:rPr lang="en-US" dirty="0"/>
              <a:t>ESP32</a:t>
            </a:r>
          </a:p>
          <a:p>
            <a:pPr marL="285750" indent="-285750">
              <a:buFontTx/>
              <a:buChar char="-"/>
            </a:pPr>
            <a:r>
              <a:rPr lang="th-TH" dirty="0"/>
              <a:t>การออกแบบวงจร </a:t>
            </a:r>
            <a:r>
              <a:rPr lang="en-US" dirty="0"/>
              <a:t>IOT &amp; </a:t>
            </a:r>
            <a:r>
              <a:rPr lang="en-US" dirty="0" err="1"/>
              <a:t>WiFi</a:t>
            </a:r>
            <a:endParaRPr lang="en-US" dirty="0"/>
          </a:p>
          <a:p>
            <a:pPr marL="285750" indent="-285750">
              <a:buFontTx/>
              <a:buChar char="-"/>
            </a:pPr>
            <a:r>
              <a:rPr lang="th-TH" dirty="0"/>
              <a:t>การทดลองสั่งงานด้วย</a:t>
            </a:r>
            <a:r>
              <a:rPr lang="en-US" dirty="0"/>
              <a:t> </a:t>
            </a:r>
            <a:r>
              <a:rPr lang="th-TH" dirty="0"/>
              <a:t>ผ่าน </a:t>
            </a:r>
            <a:r>
              <a:rPr lang="en-US" dirty="0"/>
              <a:t>Application</a:t>
            </a:r>
          </a:p>
          <a:p>
            <a:pPr marL="285750" indent="-285750">
              <a:buFontTx/>
              <a:buChar char="-"/>
            </a:pPr>
            <a:r>
              <a:rPr lang="th-TH" dirty="0"/>
              <a:t>การเก็บภาพเข้าฐานข้อมูล</a:t>
            </a:r>
          </a:p>
          <a:p>
            <a:pPr marL="285750" indent="-285750">
              <a:buFontTx/>
              <a:buChar char="-"/>
            </a:pPr>
            <a:r>
              <a:rPr lang="th-TH" dirty="0"/>
              <a:t>การเชื่อมต่อ/สั่งงานด้วย </a:t>
            </a:r>
            <a:r>
              <a:rPr lang="en-US" dirty="0"/>
              <a:t>MQTT</a:t>
            </a:r>
            <a:endParaRPr lang="th-TH" dirty="0"/>
          </a:p>
          <a:p>
            <a:pPr marL="285750" indent="-285750">
              <a:buFontTx/>
              <a:buChar char="-"/>
            </a:pPr>
            <a:r>
              <a:rPr lang="th-TH" dirty="0"/>
              <a:t>การเชื่อมต่อกับฐานข้อมูล</a:t>
            </a:r>
            <a:endParaRPr lang="en-US" dirty="0"/>
          </a:p>
        </p:txBody>
      </p:sp>
      <p:sp>
        <p:nvSpPr>
          <p:cNvPr id="10" name="TextBox 9">
            <a:extLst>
              <a:ext uri="{FF2B5EF4-FFF2-40B4-BE49-F238E27FC236}">
                <a16:creationId xmlns:a16="http://schemas.microsoft.com/office/drawing/2014/main" id="{F40A68E4-CCF8-407D-86DD-C0B53615A7F3}"/>
              </a:ext>
            </a:extLst>
          </p:cNvPr>
          <p:cNvSpPr txBox="1"/>
          <p:nvPr/>
        </p:nvSpPr>
        <p:spPr>
          <a:xfrm>
            <a:off x="589306" y="1094966"/>
            <a:ext cx="1051891" cy="646331"/>
          </a:xfrm>
          <a:prstGeom prst="rect">
            <a:avLst/>
          </a:prstGeom>
          <a:noFill/>
        </p:spPr>
        <p:txBody>
          <a:bodyPr wrap="none" rtlCol="0">
            <a:spAutoFit/>
          </a:bodyPr>
          <a:lstStyle/>
          <a:p>
            <a:r>
              <a:rPr lang="th-TH" dirty="0"/>
              <a:t>วันที่ 2</a:t>
            </a:r>
            <a:endParaRPr lang="en-US" dirty="0"/>
          </a:p>
          <a:p>
            <a:r>
              <a:rPr lang="en-US" dirty="0"/>
              <a:t>Session 4</a:t>
            </a:r>
          </a:p>
        </p:txBody>
      </p:sp>
      <p:sp>
        <p:nvSpPr>
          <p:cNvPr id="11" name="TextBox 10">
            <a:extLst>
              <a:ext uri="{FF2B5EF4-FFF2-40B4-BE49-F238E27FC236}">
                <a16:creationId xmlns:a16="http://schemas.microsoft.com/office/drawing/2014/main" id="{F04FA97E-E646-45E4-A375-6EB091652586}"/>
              </a:ext>
            </a:extLst>
          </p:cNvPr>
          <p:cNvSpPr txBox="1"/>
          <p:nvPr/>
        </p:nvSpPr>
        <p:spPr>
          <a:xfrm>
            <a:off x="194353" y="4529649"/>
            <a:ext cx="1051891" cy="646331"/>
          </a:xfrm>
          <a:prstGeom prst="rect">
            <a:avLst/>
          </a:prstGeom>
          <a:noFill/>
        </p:spPr>
        <p:txBody>
          <a:bodyPr wrap="none" rtlCol="0">
            <a:spAutoFit/>
          </a:bodyPr>
          <a:lstStyle/>
          <a:p>
            <a:r>
              <a:rPr lang="th-TH" dirty="0"/>
              <a:t>วันที่ 3</a:t>
            </a:r>
            <a:endParaRPr lang="en-US" dirty="0"/>
          </a:p>
          <a:p>
            <a:r>
              <a:rPr lang="en-US" dirty="0"/>
              <a:t>Session 5</a:t>
            </a:r>
          </a:p>
        </p:txBody>
      </p:sp>
      <p:pic>
        <p:nvPicPr>
          <p:cNvPr id="12" name="Picture 11">
            <a:extLst>
              <a:ext uri="{FF2B5EF4-FFF2-40B4-BE49-F238E27FC236}">
                <a16:creationId xmlns:a16="http://schemas.microsoft.com/office/drawing/2014/main" id="{3E21FF31-D6DF-41BF-A7C3-C07206E83762}"/>
              </a:ext>
            </a:extLst>
          </p:cNvPr>
          <p:cNvPicPr>
            <a:picLocks noChangeAspect="1"/>
          </p:cNvPicPr>
          <p:nvPr/>
        </p:nvPicPr>
        <p:blipFill>
          <a:blip r:embed="rId4"/>
          <a:stretch>
            <a:fillRect/>
          </a:stretch>
        </p:blipFill>
        <p:spPr>
          <a:xfrm>
            <a:off x="1283932" y="3824776"/>
            <a:ext cx="4943061" cy="2941379"/>
          </a:xfrm>
          <a:prstGeom prst="rect">
            <a:avLst/>
          </a:prstGeom>
        </p:spPr>
      </p:pic>
      <p:sp>
        <p:nvSpPr>
          <p:cNvPr id="13" name="TextBox 12">
            <a:extLst>
              <a:ext uri="{FF2B5EF4-FFF2-40B4-BE49-F238E27FC236}">
                <a16:creationId xmlns:a16="http://schemas.microsoft.com/office/drawing/2014/main" id="{293FA356-3E04-4ABB-99C1-C8B623620F97}"/>
              </a:ext>
            </a:extLst>
          </p:cNvPr>
          <p:cNvSpPr txBox="1"/>
          <p:nvPr/>
        </p:nvSpPr>
        <p:spPr>
          <a:xfrm>
            <a:off x="6864626" y="3975652"/>
            <a:ext cx="4744278" cy="1754326"/>
          </a:xfrm>
          <a:prstGeom prst="rect">
            <a:avLst/>
          </a:prstGeom>
          <a:noFill/>
        </p:spPr>
        <p:txBody>
          <a:bodyPr wrap="square" rtlCol="0">
            <a:spAutoFit/>
          </a:bodyPr>
          <a:lstStyle/>
          <a:p>
            <a:r>
              <a:rPr lang="th-TH" dirty="0"/>
              <a:t>การสร้าง </a:t>
            </a:r>
            <a:r>
              <a:rPr lang="en-US" dirty="0"/>
              <a:t>Dashboard</a:t>
            </a:r>
          </a:p>
          <a:p>
            <a:pPr marL="285750" indent="-285750">
              <a:buFontTx/>
              <a:buChar char="-"/>
            </a:pPr>
            <a:r>
              <a:rPr lang="th-TH" dirty="0"/>
              <a:t>สร้างด้วยโปรแกรม </a:t>
            </a:r>
            <a:r>
              <a:rPr lang="en-US" dirty="0"/>
              <a:t>HTML + Php</a:t>
            </a:r>
          </a:p>
          <a:p>
            <a:pPr marL="285750" indent="-285750">
              <a:buFontTx/>
              <a:buChar char="-"/>
            </a:pPr>
            <a:r>
              <a:rPr lang="th-TH" dirty="0"/>
              <a:t>สร้างด้วยโปรแกรม </a:t>
            </a:r>
            <a:r>
              <a:rPr lang="en-US" dirty="0"/>
              <a:t>Grafana</a:t>
            </a:r>
          </a:p>
          <a:p>
            <a:pPr marL="285750" indent="-285750">
              <a:buFontTx/>
              <a:buChar char="-"/>
            </a:pPr>
            <a:r>
              <a:rPr lang="th-TH" dirty="0"/>
              <a:t>การใช้งาน </a:t>
            </a:r>
            <a:r>
              <a:rPr lang="en-US" dirty="0"/>
              <a:t>Grafana</a:t>
            </a:r>
          </a:p>
          <a:p>
            <a:pPr marL="285750" indent="-285750">
              <a:buFontTx/>
              <a:buChar char="-"/>
            </a:pPr>
            <a:r>
              <a:rPr lang="th-TH" dirty="0"/>
              <a:t>การสร้างสัญญาณเตือนด้วย </a:t>
            </a:r>
            <a:r>
              <a:rPr lang="en-US" dirty="0"/>
              <a:t>Grafana</a:t>
            </a:r>
          </a:p>
          <a:p>
            <a:pPr marL="285750" indent="-285750">
              <a:buFontTx/>
              <a:buChar char="-"/>
            </a:pPr>
            <a:r>
              <a:rPr lang="th-TH" dirty="0"/>
              <a:t>การสร้าง </a:t>
            </a:r>
            <a:r>
              <a:rPr lang="en-US" dirty="0"/>
              <a:t>Dashboard </a:t>
            </a:r>
            <a:r>
              <a:rPr lang="th-TH" dirty="0"/>
              <a:t>ด้วย </a:t>
            </a:r>
            <a:r>
              <a:rPr lang="en-US" dirty="0"/>
              <a:t>Power BI</a:t>
            </a:r>
          </a:p>
        </p:txBody>
      </p:sp>
      <p:sp>
        <p:nvSpPr>
          <p:cNvPr id="2" name="Slide Number Placeholder 1">
            <a:extLst>
              <a:ext uri="{FF2B5EF4-FFF2-40B4-BE49-F238E27FC236}">
                <a16:creationId xmlns:a16="http://schemas.microsoft.com/office/drawing/2014/main" id="{3265C8CF-1FC6-4FF9-9505-AEE1E155A8AB}"/>
              </a:ext>
            </a:extLst>
          </p:cNvPr>
          <p:cNvSpPr>
            <a:spLocks noGrp="1"/>
          </p:cNvSpPr>
          <p:nvPr>
            <p:ph type="sldNum" sz="quarter" idx="12"/>
          </p:nvPr>
        </p:nvSpPr>
        <p:spPr/>
        <p:txBody>
          <a:bodyPr/>
          <a:lstStyle/>
          <a:p>
            <a:fld id="{A6AF1B4E-90EC-4A51-B6E5-B702C054ECB0}" type="slidenum">
              <a:rPr lang="en-US" smtClean="0"/>
              <a:t>3</a:t>
            </a:fld>
            <a:endParaRPr lang="en-US" dirty="0"/>
          </a:p>
        </p:txBody>
      </p:sp>
    </p:spTree>
    <p:extLst>
      <p:ext uri="{BB962C8B-B14F-4D97-AF65-F5344CB8AC3E}">
        <p14:creationId xmlns:p14="http://schemas.microsoft.com/office/powerpoint/2010/main" val="212758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D35EF-DFC0-465F-9B6C-87B975935D2E}"/>
              </a:ext>
            </a:extLst>
          </p:cNvPr>
          <p:cNvPicPr/>
          <p:nvPr/>
        </p:nvPicPr>
        <p:blipFill>
          <a:blip r:embed="rId2"/>
          <a:stretch>
            <a:fillRect/>
          </a:stretch>
        </p:blipFill>
        <p:spPr>
          <a:xfrm>
            <a:off x="596348" y="649357"/>
            <a:ext cx="11025809" cy="5565913"/>
          </a:xfrm>
          <a:prstGeom prst="rect">
            <a:avLst/>
          </a:prstGeom>
        </p:spPr>
      </p:pic>
      <p:sp>
        <p:nvSpPr>
          <p:cNvPr id="5" name="Rectangle 4">
            <a:extLst>
              <a:ext uri="{FF2B5EF4-FFF2-40B4-BE49-F238E27FC236}">
                <a16:creationId xmlns:a16="http://schemas.microsoft.com/office/drawing/2014/main" id="{D7585F9B-5272-431C-A442-4BD56FC88C01}"/>
              </a:ext>
            </a:extLst>
          </p:cNvPr>
          <p:cNvSpPr/>
          <p:nvPr/>
        </p:nvSpPr>
        <p:spPr>
          <a:xfrm>
            <a:off x="1245704" y="1524000"/>
            <a:ext cx="675861" cy="1987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215AF0C-4B32-4536-9961-9EBB64F6AA93}"/>
              </a:ext>
            </a:extLst>
          </p:cNvPr>
          <p:cNvSpPr>
            <a:spLocks noGrp="1"/>
          </p:cNvSpPr>
          <p:nvPr>
            <p:ph type="sldNum" sz="quarter" idx="12"/>
          </p:nvPr>
        </p:nvSpPr>
        <p:spPr/>
        <p:txBody>
          <a:bodyPr/>
          <a:lstStyle/>
          <a:p>
            <a:fld id="{A6AF1B4E-90EC-4A51-B6E5-B702C054ECB0}" type="slidenum">
              <a:rPr lang="en-US" smtClean="0"/>
              <a:t>30</a:t>
            </a:fld>
            <a:endParaRPr lang="en-US" dirty="0"/>
          </a:p>
        </p:txBody>
      </p:sp>
    </p:spTree>
    <p:extLst>
      <p:ext uri="{BB962C8B-B14F-4D97-AF65-F5344CB8AC3E}">
        <p14:creationId xmlns:p14="http://schemas.microsoft.com/office/powerpoint/2010/main" val="72409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66D7-4D17-4590-BEB2-2B17CBC410C1}"/>
              </a:ext>
            </a:extLst>
          </p:cNvPr>
          <p:cNvSpPr>
            <a:spLocks noGrp="1"/>
          </p:cNvSpPr>
          <p:nvPr>
            <p:ph type="title"/>
          </p:nvPr>
        </p:nvSpPr>
        <p:spPr/>
        <p:txBody>
          <a:bodyPr/>
          <a:lstStyle/>
          <a:p>
            <a:r>
              <a:rPr lang="en-US" dirty="0"/>
              <a:t>A new Way to Go - </a:t>
            </a:r>
            <a:r>
              <a:rPr lang="en-US" dirty="0" err="1"/>
              <a:t>Lorawan</a:t>
            </a:r>
            <a:endParaRPr lang="en-US" dirty="0"/>
          </a:p>
        </p:txBody>
      </p:sp>
      <p:pic>
        <p:nvPicPr>
          <p:cNvPr id="4" name="Picture 3">
            <a:extLst>
              <a:ext uri="{FF2B5EF4-FFF2-40B4-BE49-F238E27FC236}">
                <a16:creationId xmlns:a16="http://schemas.microsoft.com/office/drawing/2014/main" id="{90D0A116-CE71-4B68-B6CD-288D3A713309}"/>
              </a:ext>
            </a:extLst>
          </p:cNvPr>
          <p:cNvPicPr>
            <a:picLocks noChangeAspect="1"/>
          </p:cNvPicPr>
          <p:nvPr/>
        </p:nvPicPr>
        <p:blipFill>
          <a:blip r:embed="rId2"/>
          <a:stretch>
            <a:fillRect/>
          </a:stretch>
        </p:blipFill>
        <p:spPr>
          <a:xfrm>
            <a:off x="619432" y="2057400"/>
            <a:ext cx="11083259" cy="4574043"/>
          </a:xfrm>
          <a:prstGeom prst="rect">
            <a:avLst/>
          </a:prstGeom>
        </p:spPr>
      </p:pic>
      <p:sp>
        <p:nvSpPr>
          <p:cNvPr id="3" name="Slide Number Placeholder 2">
            <a:extLst>
              <a:ext uri="{FF2B5EF4-FFF2-40B4-BE49-F238E27FC236}">
                <a16:creationId xmlns:a16="http://schemas.microsoft.com/office/drawing/2014/main" id="{B73EFB76-6768-424A-9407-1195BFC3B9D7}"/>
              </a:ext>
            </a:extLst>
          </p:cNvPr>
          <p:cNvSpPr>
            <a:spLocks noGrp="1"/>
          </p:cNvSpPr>
          <p:nvPr>
            <p:ph type="sldNum" sz="quarter" idx="12"/>
          </p:nvPr>
        </p:nvSpPr>
        <p:spPr/>
        <p:txBody>
          <a:bodyPr/>
          <a:lstStyle/>
          <a:p>
            <a:fld id="{A6AF1B4E-90EC-4A51-B6E5-B702C054ECB0}" type="slidenum">
              <a:rPr lang="en-US" smtClean="0"/>
              <a:t>31</a:t>
            </a:fld>
            <a:endParaRPr lang="en-US" dirty="0"/>
          </a:p>
        </p:txBody>
      </p:sp>
    </p:spTree>
    <p:extLst>
      <p:ext uri="{BB962C8B-B14F-4D97-AF65-F5344CB8AC3E}">
        <p14:creationId xmlns:p14="http://schemas.microsoft.com/office/powerpoint/2010/main" val="2616267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B469544-EE72-49C5-88A8-93078DB5D4F9}"/>
              </a:ext>
            </a:extLst>
          </p:cNvPr>
          <p:cNvGraphicFramePr/>
          <p:nvPr/>
        </p:nvGraphicFramePr>
        <p:xfrm>
          <a:off x="557161"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5DEB277-C99F-4FA8-B688-66F03960C6E8}"/>
              </a:ext>
            </a:extLst>
          </p:cNvPr>
          <p:cNvSpPr txBox="1"/>
          <p:nvPr/>
        </p:nvSpPr>
        <p:spPr>
          <a:xfrm>
            <a:off x="9306231" y="4076230"/>
            <a:ext cx="2448233" cy="2062103"/>
          </a:xfrm>
          <a:prstGeom prst="rect">
            <a:avLst/>
          </a:prstGeom>
          <a:noFill/>
        </p:spPr>
        <p:txBody>
          <a:bodyPr wrap="square" rtlCol="0">
            <a:spAutoFit/>
          </a:bodyPr>
          <a:lstStyle/>
          <a:p>
            <a:r>
              <a:rPr lang="en-US" sz="3200" dirty="0"/>
              <a:t>SYSTEM OVERVIEW of LORAWAN</a:t>
            </a:r>
          </a:p>
        </p:txBody>
      </p:sp>
      <p:sp>
        <p:nvSpPr>
          <p:cNvPr id="2" name="Slide Number Placeholder 1">
            <a:extLst>
              <a:ext uri="{FF2B5EF4-FFF2-40B4-BE49-F238E27FC236}">
                <a16:creationId xmlns:a16="http://schemas.microsoft.com/office/drawing/2014/main" id="{14823182-606E-4656-A221-5C24EEF5863F}"/>
              </a:ext>
            </a:extLst>
          </p:cNvPr>
          <p:cNvSpPr>
            <a:spLocks noGrp="1"/>
          </p:cNvSpPr>
          <p:nvPr>
            <p:ph type="sldNum" sz="quarter" idx="12"/>
          </p:nvPr>
        </p:nvSpPr>
        <p:spPr/>
        <p:txBody>
          <a:bodyPr/>
          <a:lstStyle/>
          <a:p>
            <a:fld id="{A6AF1B4E-90EC-4A51-B6E5-B702C054ECB0}" type="slidenum">
              <a:rPr lang="en-US" smtClean="0"/>
              <a:t>32</a:t>
            </a:fld>
            <a:endParaRPr lang="en-US" dirty="0"/>
          </a:p>
        </p:txBody>
      </p:sp>
    </p:spTree>
    <p:extLst>
      <p:ext uri="{BB962C8B-B14F-4D97-AF65-F5344CB8AC3E}">
        <p14:creationId xmlns:p14="http://schemas.microsoft.com/office/powerpoint/2010/main" val="67193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A18A-3580-47AC-A20C-D12F148D01CD}"/>
              </a:ext>
            </a:extLst>
          </p:cNvPr>
          <p:cNvSpPr>
            <a:spLocks noGrp="1"/>
          </p:cNvSpPr>
          <p:nvPr>
            <p:ph type="title"/>
          </p:nvPr>
        </p:nvSpPr>
        <p:spPr/>
        <p:txBody>
          <a:bodyPr/>
          <a:lstStyle/>
          <a:p>
            <a:r>
              <a:rPr lang="en-US" dirty="0"/>
              <a:t>System architecture</a:t>
            </a:r>
          </a:p>
        </p:txBody>
      </p:sp>
      <p:pic>
        <p:nvPicPr>
          <p:cNvPr id="7" name="Picture 6">
            <a:extLst>
              <a:ext uri="{FF2B5EF4-FFF2-40B4-BE49-F238E27FC236}">
                <a16:creationId xmlns:a16="http://schemas.microsoft.com/office/drawing/2014/main" id="{5E7364DA-8527-4830-89E9-21BAE9CD5251}"/>
              </a:ext>
            </a:extLst>
          </p:cNvPr>
          <p:cNvPicPr>
            <a:picLocks noChangeAspect="1"/>
          </p:cNvPicPr>
          <p:nvPr/>
        </p:nvPicPr>
        <p:blipFill rotWithShape="1">
          <a:blip r:embed="rId2"/>
          <a:srcRect b="10583"/>
          <a:stretch/>
        </p:blipFill>
        <p:spPr>
          <a:xfrm>
            <a:off x="842662" y="1911803"/>
            <a:ext cx="10506675" cy="3987552"/>
          </a:xfrm>
          <a:prstGeom prst="rect">
            <a:avLst/>
          </a:prstGeom>
        </p:spPr>
      </p:pic>
      <p:sp>
        <p:nvSpPr>
          <p:cNvPr id="8" name="TextBox 7">
            <a:extLst>
              <a:ext uri="{FF2B5EF4-FFF2-40B4-BE49-F238E27FC236}">
                <a16:creationId xmlns:a16="http://schemas.microsoft.com/office/drawing/2014/main" id="{E324CE5A-1C2F-4DD6-AF54-4FEB95CEC993}"/>
              </a:ext>
            </a:extLst>
          </p:cNvPr>
          <p:cNvSpPr txBox="1"/>
          <p:nvPr/>
        </p:nvSpPr>
        <p:spPr>
          <a:xfrm>
            <a:off x="4745293" y="5916647"/>
            <a:ext cx="4911214" cy="584775"/>
          </a:xfrm>
          <a:prstGeom prst="rect">
            <a:avLst/>
          </a:prstGeom>
          <a:noFill/>
        </p:spPr>
        <p:txBody>
          <a:bodyPr wrap="square" rtlCol="0">
            <a:spAutoFit/>
          </a:bodyPr>
          <a:lstStyle/>
          <a:p>
            <a:r>
              <a:rPr lang="th-TH" sz="3200" b="1" dirty="0">
                <a:latin typeface="TH SarabunPSK" panose="020B0500040200020003" pitchFamily="34" charset="-34"/>
                <a:cs typeface="TH SarabunPSK" panose="020B0500040200020003" pitchFamily="34" charset="-34"/>
              </a:rPr>
              <a:t>สถาปัตยกรรมของระบบ </a:t>
            </a:r>
            <a:r>
              <a:rPr lang="en-US" sz="3200" b="1" dirty="0">
                <a:latin typeface="TH SarabunPSK" panose="020B0500040200020003" pitchFamily="34" charset="-34"/>
                <a:cs typeface="TH SarabunPSK" panose="020B0500040200020003" pitchFamily="34" charset="-34"/>
              </a:rPr>
              <a:t>LORA WAN</a:t>
            </a:r>
          </a:p>
        </p:txBody>
      </p:sp>
      <p:sp>
        <p:nvSpPr>
          <p:cNvPr id="3" name="Slide Number Placeholder 2">
            <a:extLst>
              <a:ext uri="{FF2B5EF4-FFF2-40B4-BE49-F238E27FC236}">
                <a16:creationId xmlns:a16="http://schemas.microsoft.com/office/drawing/2014/main" id="{BF42DFB0-7D1E-4260-8A2E-555E426A915C}"/>
              </a:ext>
            </a:extLst>
          </p:cNvPr>
          <p:cNvSpPr>
            <a:spLocks noGrp="1"/>
          </p:cNvSpPr>
          <p:nvPr>
            <p:ph type="sldNum" sz="quarter" idx="12"/>
          </p:nvPr>
        </p:nvSpPr>
        <p:spPr/>
        <p:txBody>
          <a:bodyPr/>
          <a:lstStyle/>
          <a:p>
            <a:fld id="{A6AF1B4E-90EC-4A51-B6E5-B702C054ECB0}" type="slidenum">
              <a:rPr lang="en-US" smtClean="0"/>
              <a:t>33</a:t>
            </a:fld>
            <a:endParaRPr lang="en-US" dirty="0"/>
          </a:p>
        </p:txBody>
      </p:sp>
    </p:spTree>
    <p:extLst>
      <p:ext uri="{BB962C8B-B14F-4D97-AF65-F5344CB8AC3E}">
        <p14:creationId xmlns:p14="http://schemas.microsoft.com/office/powerpoint/2010/main" val="2048253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F614-1F25-475C-8B1C-F25DA3065654}"/>
              </a:ext>
            </a:extLst>
          </p:cNvPr>
          <p:cNvSpPr>
            <a:spLocks noGrp="1"/>
          </p:cNvSpPr>
          <p:nvPr>
            <p:ph type="title"/>
          </p:nvPr>
        </p:nvSpPr>
        <p:spPr>
          <a:xfrm>
            <a:off x="2880851" y="353961"/>
            <a:ext cx="8610600" cy="1293028"/>
          </a:xfrm>
        </p:spPr>
        <p:txBody>
          <a:bodyPr/>
          <a:lstStyle/>
          <a:p>
            <a:r>
              <a:rPr lang="en-US" dirty="0"/>
              <a:t>Integrated services</a:t>
            </a:r>
          </a:p>
        </p:txBody>
      </p:sp>
      <p:pic>
        <p:nvPicPr>
          <p:cNvPr id="4" name="Picture 3">
            <a:extLst>
              <a:ext uri="{FF2B5EF4-FFF2-40B4-BE49-F238E27FC236}">
                <a16:creationId xmlns:a16="http://schemas.microsoft.com/office/drawing/2014/main" id="{92796456-BC21-443D-8C53-0E1C7E374E3D}"/>
              </a:ext>
            </a:extLst>
          </p:cNvPr>
          <p:cNvPicPr>
            <a:picLocks noChangeAspect="1"/>
          </p:cNvPicPr>
          <p:nvPr/>
        </p:nvPicPr>
        <p:blipFill>
          <a:blip r:embed="rId2"/>
          <a:stretch>
            <a:fillRect/>
          </a:stretch>
        </p:blipFill>
        <p:spPr>
          <a:xfrm>
            <a:off x="435076" y="1828800"/>
            <a:ext cx="5412223" cy="4675239"/>
          </a:xfrm>
          <a:prstGeom prst="rect">
            <a:avLst/>
          </a:prstGeom>
        </p:spPr>
      </p:pic>
      <p:pic>
        <p:nvPicPr>
          <p:cNvPr id="6" name="Picture 5">
            <a:extLst>
              <a:ext uri="{FF2B5EF4-FFF2-40B4-BE49-F238E27FC236}">
                <a16:creationId xmlns:a16="http://schemas.microsoft.com/office/drawing/2014/main" id="{002AB839-0EFF-4791-B794-F07FFA4B0FBF}"/>
              </a:ext>
            </a:extLst>
          </p:cNvPr>
          <p:cNvPicPr>
            <a:picLocks noChangeAspect="1"/>
          </p:cNvPicPr>
          <p:nvPr/>
        </p:nvPicPr>
        <p:blipFill rotWithShape="1">
          <a:blip r:embed="rId3"/>
          <a:srcRect b="12156"/>
          <a:stretch/>
        </p:blipFill>
        <p:spPr>
          <a:xfrm>
            <a:off x="6096000" y="1828800"/>
            <a:ext cx="5668237" cy="3510116"/>
          </a:xfrm>
          <a:prstGeom prst="rect">
            <a:avLst/>
          </a:prstGeom>
        </p:spPr>
      </p:pic>
      <p:sp>
        <p:nvSpPr>
          <p:cNvPr id="7" name="TextBox 6">
            <a:extLst>
              <a:ext uri="{FF2B5EF4-FFF2-40B4-BE49-F238E27FC236}">
                <a16:creationId xmlns:a16="http://schemas.microsoft.com/office/drawing/2014/main" id="{502F6702-3110-451D-B0FD-59C1279E731F}"/>
              </a:ext>
            </a:extLst>
          </p:cNvPr>
          <p:cNvSpPr txBox="1"/>
          <p:nvPr/>
        </p:nvSpPr>
        <p:spPr>
          <a:xfrm>
            <a:off x="6344702" y="5520727"/>
            <a:ext cx="5412222" cy="461665"/>
          </a:xfrm>
          <a:prstGeom prst="rect">
            <a:avLst/>
          </a:prstGeom>
          <a:noFill/>
        </p:spPr>
        <p:txBody>
          <a:bodyPr wrap="square" rtlCol="0">
            <a:spAutoFit/>
          </a:bodyPr>
          <a:lstStyle/>
          <a:p>
            <a:r>
              <a:rPr lang="th-TH" sz="2400" b="1" dirty="0">
                <a:latin typeface="TH SarabunPSK" panose="020B0500040200020003" pitchFamily="34" charset="-34"/>
                <a:cs typeface="TH SarabunPSK" panose="020B0500040200020003" pitchFamily="34" charset="-34"/>
              </a:rPr>
              <a:t>กราฟเปรียบเทียบการใช้คลื่นความถี่ของระบบไร้สายในปัจจุบัน</a:t>
            </a:r>
            <a:endParaRPr lang="en-US" sz="2400" b="1" dirty="0">
              <a:latin typeface="TH SarabunPSK" panose="020B0500040200020003" pitchFamily="34" charset="-34"/>
              <a:cs typeface="TH SarabunPSK" panose="020B0500040200020003" pitchFamily="34" charset="-34"/>
            </a:endParaRPr>
          </a:p>
        </p:txBody>
      </p:sp>
      <p:sp>
        <p:nvSpPr>
          <p:cNvPr id="8" name="TextBox 7">
            <a:extLst>
              <a:ext uri="{FF2B5EF4-FFF2-40B4-BE49-F238E27FC236}">
                <a16:creationId xmlns:a16="http://schemas.microsoft.com/office/drawing/2014/main" id="{62FE132E-65CC-43CB-9CFD-4215C4D57820}"/>
              </a:ext>
            </a:extLst>
          </p:cNvPr>
          <p:cNvSpPr txBox="1"/>
          <p:nvPr/>
        </p:nvSpPr>
        <p:spPr>
          <a:xfrm>
            <a:off x="1726790" y="1276229"/>
            <a:ext cx="3095933" cy="461665"/>
          </a:xfrm>
          <a:prstGeom prst="rect">
            <a:avLst/>
          </a:prstGeom>
          <a:noFill/>
        </p:spPr>
        <p:txBody>
          <a:bodyPr wrap="square" rtlCol="0">
            <a:spAutoFit/>
          </a:bodyPr>
          <a:lstStyle/>
          <a:p>
            <a:r>
              <a:rPr lang="th-TH" sz="2400" b="1" dirty="0">
                <a:latin typeface="TH SarabunPSK" panose="020B0500040200020003" pitchFamily="34" charset="-34"/>
                <a:cs typeface="TH SarabunPSK" panose="020B0500040200020003" pitchFamily="34" charset="-34"/>
              </a:rPr>
              <a:t>มาตรฐานการส่งคลื่นแบบสาย</a:t>
            </a:r>
            <a:endParaRPr lang="en-US" sz="2400" b="1" dirty="0">
              <a:latin typeface="TH SarabunPSK" panose="020B0500040200020003" pitchFamily="34" charset="-34"/>
              <a:cs typeface="TH SarabunPSK" panose="020B0500040200020003" pitchFamily="34" charset="-34"/>
            </a:endParaRPr>
          </a:p>
        </p:txBody>
      </p:sp>
      <p:sp>
        <p:nvSpPr>
          <p:cNvPr id="3" name="Slide Number Placeholder 2">
            <a:extLst>
              <a:ext uri="{FF2B5EF4-FFF2-40B4-BE49-F238E27FC236}">
                <a16:creationId xmlns:a16="http://schemas.microsoft.com/office/drawing/2014/main" id="{4719780D-43DB-4FC0-875F-E682AA34E8A6}"/>
              </a:ext>
            </a:extLst>
          </p:cNvPr>
          <p:cNvSpPr>
            <a:spLocks noGrp="1"/>
          </p:cNvSpPr>
          <p:nvPr>
            <p:ph type="sldNum" sz="quarter" idx="12"/>
          </p:nvPr>
        </p:nvSpPr>
        <p:spPr/>
        <p:txBody>
          <a:bodyPr/>
          <a:lstStyle/>
          <a:p>
            <a:fld id="{A6AF1B4E-90EC-4A51-B6E5-B702C054ECB0}" type="slidenum">
              <a:rPr lang="en-US" smtClean="0"/>
              <a:t>34</a:t>
            </a:fld>
            <a:endParaRPr lang="en-US" dirty="0"/>
          </a:p>
        </p:txBody>
      </p:sp>
    </p:spTree>
    <p:extLst>
      <p:ext uri="{BB962C8B-B14F-4D97-AF65-F5344CB8AC3E}">
        <p14:creationId xmlns:p14="http://schemas.microsoft.com/office/powerpoint/2010/main" val="2444287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EF29F3-416C-4046-B7A4-AC1C0EB486AD}"/>
              </a:ext>
            </a:extLst>
          </p:cNvPr>
          <p:cNvPicPr>
            <a:picLocks noChangeAspect="1"/>
          </p:cNvPicPr>
          <p:nvPr/>
        </p:nvPicPr>
        <p:blipFill>
          <a:blip r:embed="rId2"/>
          <a:stretch>
            <a:fillRect/>
          </a:stretch>
        </p:blipFill>
        <p:spPr>
          <a:xfrm>
            <a:off x="162232" y="158234"/>
            <a:ext cx="11813458" cy="6418649"/>
          </a:xfrm>
          <a:prstGeom prst="rect">
            <a:avLst/>
          </a:prstGeom>
        </p:spPr>
      </p:pic>
      <p:sp>
        <p:nvSpPr>
          <p:cNvPr id="6" name="TextBox 5">
            <a:extLst>
              <a:ext uri="{FF2B5EF4-FFF2-40B4-BE49-F238E27FC236}">
                <a16:creationId xmlns:a16="http://schemas.microsoft.com/office/drawing/2014/main" id="{E7BEFDCF-E9F2-4D15-BBA2-E2F4B7BBF774}"/>
              </a:ext>
            </a:extLst>
          </p:cNvPr>
          <p:cNvSpPr txBox="1"/>
          <p:nvPr/>
        </p:nvSpPr>
        <p:spPr>
          <a:xfrm>
            <a:off x="560438" y="2802193"/>
            <a:ext cx="1961535" cy="954107"/>
          </a:xfrm>
          <a:prstGeom prst="rect">
            <a:avLst/>
          </a:prstGeom>
          <a:noFill/>
        </p:spPr>
        <p:txBody>
          <a:bodyPr wrap="square" rtlCol="0">
            <a:spAutoFit/>
          </a:bodyPr>
          <a:lstStyle/>
          <a:p>
            <a:r>
              <a:rPr lang="th-TH" sz="2800" b="1" dirty="0">
                <a:solidFill>
                  <a:schemeClr val="bg1"/>
                </a:solidFill>
                <a:effectLst>
                  <a:outerShdw blurRad="38100" dist="38100" dir="2700000" algn="tl">
                    <a:srgbClr val="000000">
                      <a:alpha val="43137"/>
                    </a:srgbClr>
                  </a:outerShdw>
                </a:effectLst>
                <a:latin typeface="TH SarabunPSK" panose="020B0500040200020003" pitchFamily="34" charset="-34"/>
                <a:cs typeface="TH SarabunPSK" panose="020B0500040200020003" pitchFamily="34" charset="-34"/>
              </a:rPr>
              <a:t>ตัวอย่างการใช้งานของระบบ</a:t>
            </a:r>
            <a:endParaRPr lang="en-US" sz="2800" b="1" dirty="0">
              <a:solidFill>
                <a:schemeClr val="bg1"/>
              </a:solidFill>
              <a:effectLst>
                <a:outerShdw blurRad="38100" dist="38100" dir="2700000" algn="tl">
                  <a:srgbClr val="000000">
                    <a:alpha val="43137"/>
                  </a:srgbClr>
                </a:outerShdw>
              </a:effectLst>
              <a:latin typeface="TH SarabunPSK" panose="020B0500040200020003" pitchFamily="34" charset="-34"/>
              <a:cs typeface="TH SarabunPSK" panose="020B0500040200020003" pitchFamily="34" charset="-34"/>
            </a:endParaRPr>
          </a:p>
        </p:txBody>
      </p:sp>
      <p:sp>
        <p:nvSpPr>
          <p:cNvPr id="2" name="Slide Number Placeholder 1">
            <a:extLst>
              <a:ext uri="{FF2B5EF4-FFF2-40B4-BE49-F238E27FC236}">
                <a16:creationId xmlns:a16="http://schemas.microsoft.com/office/drawing/2014/main" id="{5D552505-EE7B-4710-BCBE-2CC89C524892}"/>
              </a:ext>
            </a:extLst>
          </p:cNvPr>
          <p:cNvSpPr>
            <a:spLocks noGrp="1"/>
          </p:cNvSpPr>
          <p:nvPr>
            <p:ph type="sldNum" sz="quarter" idx="12"/>
          </p:nvPr>
        </p:nvSpPr>
        <p:spPr/>
        <p:txBody>
          <a:bodyPr/>
          <a:lstStyle/>
          <a:p>
            <a:fld id="{A6AF1B4E-90EC-4A51-B6E5-B702C054ECB0}" type="slidenum">
              <a:rPr lang="en-US" smtClean="0"/>
              <a:t>35</a:t>
            </a:fld>
            <a:endParaRPr lang="en-US" dirty="0"/>
          </a:p>
        </p:txBody>
      </p:sp>
    </p:spTree>
    <p:extLst>
      <p:ext uri="{BB962C8B-B14F-4D97-AF65-F5344CB8AC3E}">
        <p14:creationId xmlns:p14="http://schemas.microsoft.com/office/powerpoint/2010/main" val="4035737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2B7B3-967A-4AB0-9531-C8ABA615A57C}"/>
              </a:ext>
            </a:extLst>
          </p:cNvPr>
          <p:cNvPicPr>
            <a:picLocks noChangeAspect="1"/>
          </p:cNvPicPr>
          <p:nvPr/>
        </p:nvPicPr>
        <p:blipFill>
          <a:blip r:embed="rId2"/>
          <a:stretch>
            <a:fillRect/>
          </a:stretch>
        </p:blipFill>
        <p:spPr>
          <a:xfrm>
            <a:off x="1510748" y="478803"/>
            <a:ext cx="9421867" cy="6246732"/>
          </a:xfrm>
          <a:prstGeom prst="rect">
            <a:avLst/>
          </a:prstGeom>
        </p:spPr>
      </p:pic>
      <p:sp>
        <p:nvSpPr>
          <p:cNvPr id="2" name="Slide Number Placeholder 1">
            <a:extLst>
              <a:ext uri="{FF2B5EF4-FFF2-40B4-BE49-F238E27FC236}">
                <a16:creationId xmlns:a16="http://schemas.microsoft.com/office/drawing/2014/main" id="{A4FF9B30-8644-4D37-97AA-059636057B5B}"/>
              </a:ext>
            </a:extLst>
          </p:cNvPr>
          <p:cNvSpPr>
            <a:spLocks noGrp="1"/>
          </p:cNvSpPr>
          <p:nvPr>
            <p:ph type="sldNum" sz="quarter" idx="12"/>
          </p:nvPr>
        </p:nvSpPr>
        <p:spPr/>
        <p:txBody>
          <a:bodyPr/>
          <a:lstStyle/>
          <a:p>
            <a:fld id="{A6AF1B4E-90EC-4A51-B6E5-B702C054ECB0}" type="slidenum">
              <a:rPr lang="en-US" smtClean="0"/>
              <a:t>36</a:t>
            </a:fld>
            <a:endParaRPr lang="en-US" dirty="0"/>
          </a:p>
        </p:txBody>
      </p:sp>
    </p:spTree>
    <p:extLst>
      <p:ext uri="{BB962C8B-B14F-4D97-AF65-F5344CB8AC3E}">
        <p14:creationId xmlns:p14="http://schemas.microsoft.com/office/powerpoint/2010/main" val="3988419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293CA-1206-4AA4-AFF2-C0D7347C25D3}"/>
              </a:ext>
            </a:extLst>
          </p:cNvPr>
          <p:cNvPicPr>
            <a:picLocks noChangeAspect="1"/>
          </p:cNvPicPr>
          <p:nvPr/>
        </p:nvPicPr>
        <p:blipFill>
          <a:blip r:embed="rId2"/>
          <a:stretch>
            <a:fillRect/>
          </a:stretch>
        </p:blipFill>
        <p:spPr>
          <a:xfrm>
            <a:off x="900112" y="557212"/>
            <a:ext cx="10391775" cy="3914775"/>
          </a:xfrm>
          <a:prstGeom prst="rect">
            <a:avLst/>
          </a:prstGeom>
        </p:spPr>
      </p:pic>
      <p:sp>
        <p:nvSpPr>
          <p:cNvPr id="2" name="Slide Number Placeholder 1">
            <a:extLst>
              <a:ext uri="{FF2B5EF4-FFF2-40B4-BE49-F238E27FC236}">
                <a16:creationId xmlns:a16="http://schemas.microsoft.com/office/drawing/2014/main" id="{85111F38-7A97-4F64-B463-51DEDDF18B89}"/>
              </a:ext>
            </a:extLst>
          </p:cNvPr>
          <p:cNvSpPr>
            <a:spLocks noGrp="1"/>
          </p:cNvSpPr>
          <p:nvPr>
            <p:ph type="sldNum" sz="quarter" idx="12"/>
          </p:nvPr>
        </p:nvSpPr>
        <p:spPr/>
        <p:txBody>
          <a:bodyPr/>
          <a:lstStyle/>
          <a:p>
            <a:fld id="{A6AF1B4E-90EC-4A51-B6E5-B702C054ECB0}" type="slidenum">
              <a:rPr lang="en-US" smtClean="0"/>
              <a:t>37</a:t>
            </a:fld>
            <a:endParaRPr lang="en-US" dirty="0"/>
          </a:p>
        </p:txBody>
      </p:sp>
    </p:spTree>
    <p:extLst>
      <p:ext uri="{BB962C8B-B14F-4D97-AF65-F5344CB8AC3E}">
        <p14:creationId xmlns:p14="http://schemas.microsoft.com/office/powerpoint/2010/main" val="290674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A2CE1-507D-43E9-92BA-5ADA86DB6951}"/>
              </a:ext>
            </a:extLst>
          </p:cNvPr>
          <p:cNvPicPr>
            <a:picLocks noChangeAspect="1"/>
          </p:cNvPicPr>
          <p:nvPr/>
        </p:nvPicPr>
        <p:blipFill>
          <a:blip r:embed="rId2"/>
          <a:stretch>
            <a:fillRect/>
          </a:stretch>
        </p:blipFill>
        <p:spPr>
          <a:xfrm>
            <a:off x="595312" y="561975"/>
            <a:ext cx="11001375" cy="5734050"/>
          </a:xfrm>
          <a:prstGeom prst="rect">
            <a:avLst/>
          </a:prstGeom>
        </p:spPr>
      </p:pic>
      <p:sp>
        <p:nvSpPr>
          <p:cNvPr id="2" name="Slide Number Placeholder 1">
            <a:extLst>
              <a:ext uri="{FF2B5EF4-FFF2-40B4-BE49-F238E27FC236}">
                <a16:creationId xmlns:a16="http://schemas.microsoft.com/office/drawing/2014/main" id="{4094E34E-F7AF-4FE8-AD7E-DEA8C4154BEA}"/>
              </a:ext>
            </a:extLst>
          </p:cNvPr>
          <p:cNvSpPr>
            <a:spLocks noGrp="1"/>
          </p:cNvSpPr>
          <p:nvPr>
            <p:ph type="sldNum" sz="quarter" idx="12"/>
          </p:nvPr>
        </p:nvSpPr>
        <p:spPr/>
        <p:txBody>
          <a:bodyPr/>
          <a:lstStyle/>
          <a:p>
            <a:fld id="{A6AF1B4E-90EC-4A51-B6E5-B702C054ECB0}" type="slidenum">
              <a:rPr lang="en-US" smtClean="0"/>
              <a:t>38</a:t>
            </a:fld>
            <a:endParaRPr lang="en-US" dirty="0"/>
          </a:p>
        </p:txBody>
      </p:sp>
    </p:spTree>
    <p:extLst>
      <p:ext uri="{BB962C8B-B14F-4D97-AF65-F5344CB8AC3E}">
        <p14:creationId xmlns:p14="http://schemas.microsoft.com/office/powerpoint/2010/main" val="501686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D103D-04B3-40BC-9110-80F7428FAC53}"/>
              </a:ext>
            </a:extLst>
          </p:cNvPr>
          <p:cNvPicPr>
            <a:picLocks noChangeAspect="1"/>
          </p:cNvPicPr>
          <p:nvPr/>
        </p:nvPicPr>
        <p:blipFill>
          <a:blip r:embed="rId2"/>
          <a:stretch>
            <a:fillRect/>
          </a:stretch>
        </p:blipFill>
        <p:spPr>
          <a:xfrm>
            <a:off x="119062" y="847725"/>
            <a:ext cx="11953875" cy="5162550"/>
          </a:xfrm>
          <a:prstGeom prst="rect">
            <a:avLst/>
          </a:prstGeom>
        </p:spPr>
      </p:pic>
      <p:sp>
        <p:nvSpPr>
          <p:cNvPr id="2" name="Slide Number Placeholder 1">
            <a:extLst>
              <a:ext uri="{FF2B5EF4-FFF2-40B4-BE49-F238E27FC236}">
                <a16:creationId xmlns:a16="http://schemas.microsoft.com/office/drawing/2014/main" id="{2ED23315-34BF-4B55-967D-B02860C4B54D}"/>
              </a:ext>
            </a:extLst>
          </p:cNvPr>
          <p:cNvSpPr>
            <a:spLocks noGrp="1"/>
          </p:cNvSpPr>
          <p:nvPr>
            <p:ph type="sldNum" sz="quarter" idx="12"/>
          </p:nvPr>
        </p:nvSpPr>
        <p:spPr/>
        <p:txBody>
          <a:bodyPr/>
          <a:lstStyle/>
          <a:p>
            <a:fld id="{A6AF1B4E-90EC-4A51-B6E5-B702C054ECB0}" type="slidenum">
              <a:rPr lang="en-US" smtClean="0"/>
              <a:t>39</a:t>
            </a:fld>
            <a:endParaRPr lang="en-US" dirty="0"/>
          </a:p>
        </p:txBody>
      </p:sp>
    </p:spTree>
    <p:extLst>
      <p:ext uri="{BB962C8B-B14F-4D97-AF65-F5344CB8AC3E}">
        <p14:creationId xmlns:p14="http://schemas.microsoft.com/office/powerpoint/2010/main" val="236305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D426-5122-4518-B709-4DF9DE2DF2F7}"/>
              </a:ext>
            </a:extLst>
          </p:cNvPr>
          <p:cNvSpPr>
            <a:spLocks noGrp="1"/>
          </p:cNvSpPr>
          <p:nvPr>
            <p:ph type="title"/>
          </p:nvPr>
        </p:nvSpPr>
        <p:spPr>
          <a:xfrm>
            <a:off x="632926" y="355182"/>
            <a:ext cx="2880295" cy="679533"/>
          </a:xfrm>
        </p:spPr>
        <p:txBody>
          <a:bodyPr>
            <a:normAutofit fontScale="90000"/>
          </a:bodyPr>
          <a:lstStyle/>
          <a:p>
            <a:r>
              <a:rPr lang="th-TH" dirty="0"/>
              <a:t>ผู้บรรยาย</a:t>
            </a:r>
            <a:endParaRPr lang="en-US" dirty="0"/>
          </a:p>
        </p:txBody>
      </p:sp>
      <p:pic>
        <p:nvPicPr>
          <p:cNvPr id="5" name="Picture 4">
            <a:extLst>
              <a:ext uri="{FF2B5EF4-FFF2-40B4-BE49-F238E27FC236}">
                <a16:creationId xmlns:a16="http://schemas.microsoft.com/office/drawing/2014/main" id="{B9318BF8-4ED2-496B-8CD9-05B893E45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1726" y="355182"/>
            <a:ext cx="1757348" cy="1922035"/>
          </a:xfrm>
          <a:prstGeom prst="rect">
            <a:avLst/>
          </a:prstGeom>
        </p:spPr>
      </p:pic>
      <p:graphicFrame>
        <p:nvGraphicFramePr>
          <p:cNvPr id="6" name="Diagram 5">
            <a:extLst>
              <a:ext uri="{FF2B5EF4-FFF2-40B4-BE49-F238E27FC236}">
                <a16:creationId xmlns:a16="http://schemas.microsoft.com/office/drawing/2014/main" id="{5E6F2A93-46A7-44E6-BB21-23769A422DEA}"/>
              </a:ext>
            </a:extLst>
          </p:cNvPr>
          <p:cNvGraphicFramePr/>
          <p:nvPr>
            <p:extLst>
              <p:ext uri="{D42A27DB-BD31-4B8C-83A1-F6EECF244321}">
                <p14:modId xmlns:p14="http://schemas.microsoft.com/office/powerpoint/2010/main" val="1674466995"/>
              </p:ext>
            </p:extLst>
          </p:nvPr>
        </p:nvGraphicFramePr>
        <p:xfrm>
          <a:off x="-197854" y="1235242"/>
          <a:ext cx="9646654" cy="5101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306519E7-BD45-4AB5-9620-625FDF295C9B}"/>
              </a:ext>
            </a:extLst>
          </p:cNvPr>
          <p:cNvSpPr txBox="1"/>
          <p:nvPr/>
        </p:nvSpPr>
        <p:spPr>
          <a:xfrm>
            <a:off x="4845498" y="6079958"/>
            <a:ext cx="2529860" cy="369332"/>
          </a:xfrm>
          <a:prstGeom prst="rect">
            <a:avLst/>
          </a:prstGeom>
          <a:noFill/>
        </p:spPr>
        <p:txBody>
          <a:bodyPr wrap="none" rtlCol="0">
            <a:spAutoFit/>
          </a:bodyPr>
          <a:lstStyle/>
          <a:p>
            <a:r>
              <a:rPr lang="th-TH" dirty="0"/>
              <a:t>วิศวกรโครงการโรงไฟฟ้าแม่เมาะ 4 - 7</a:t>
            </a:r>
            <a:endParaRPr lang="en-US" dirty="0"/>
          </a:p>
        </p:txBody>
      </p:sp>
      <p:pic>
        <p:nvPicPr>
          <p:cNvPr id="3074" name="Picture 2" descr="จำหน่าย LED Display, ป้าย LED Board, ป้ายไฟวิ่ง ป้ายโฆษณา LED ราคาถูก">
            <a:extLst>
              <a:ext uri="{FF2B5EF4-FFF2-40B4-BE49-F238E27FC236}">
                <a16:creationId xmlns:a16="http://schemas.microsoft.com/office/drawing/2014/main" id="{21CC80DB-A317-4814-8D1D-67547FD37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5789" y="5203937"/>
            <a:ext cx="2085474" cy="7739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5C6680-00E1-415E-90F3-CB7F18055782}"/>
              </a:ext>
            </a:extLst>
          </p:cNvPr>
          <p:cNvSpPr txBox="1"/>
          <p:nvPr/>
        </p:nvSpPr>
        <p:spPr>
          <a:xfrm>
            <a:off x="7838384" y="5844235"/>
            <a:ext cx="2823209" cy="369332"/>
          </a:xfrm>
          <a:prstGeom prst="rect">
            <a:avLst/>
          </a:prstGeom>
          <a:noFill/>
        </p:spPr>
        <p:txBody>
          <a:bodyPr wrap="none" rtlCol="0">
            <a:spAutoFit/>
          </a:bodyPr>
          <a:lstStyle/>
          <a:p>
            <a:r>
              <a:rPr lang="th-TH" dirty="0"/>
              <a:t>ผู้ประดิษฐ์ป้ายไฟ </a:t>
            </a:r>
            <a:r>
              <a:rPr lang="en-US" dirty="0"/>
              <a:t>LED </a:t>
            </a:r>
            <a:r>
              <a:rPr lang="th-TH" dirty="0"/>
              <a:t>ภาษาไทย คนแรก</a:t>
            </a:r>
            <a:endParaRPr lang="en-US" dirty="0"/>
          </a:p>
        </p:txBody>
      </p:sp>
      <p:pic>
        <p:nvPicPr>
          <p:cNvPr id="12" name="Graphic 11" descr="Telephone">
            <a:extLst>
              <a:ext uri="{FF2B5EF4-FFF2-40B4-BE49-F238E27FC236}">
                <a16:creationId xmlns:a16="http://schemas.microsoft.com/office/drawing/2014/main" id="{DCDD7569-AC2B-4C10-95C1-914F4A332F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9010" y="4251591"/>
            <a:ext cx="593558" cy="593558"/>
          </a:xfrm>
          <a:prstGeom prst="rect">
            <a:avLst/>
          </a:prstGeom>
        </p:spPr>
      </p:pic>
      <p:pic>
        <p:nvPicPr>
          <p:cNvPr id="14" name="Graphic 13" descr="Lightbulb">
            <a:extLst>
              <a:ext uri="{FF2B5EF4-FFF2-40B4-BE49-F238E27FC236}">
                <a16:creationId xmlns:a16="http://schemas.microsoft.com/office/drawing/2014/main" id="{B3C5F1CD-E734-4BAE-9975-F5EDF77EE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31242" y="4182333"/>
            <a:ext cx="770021" cy="770021"/>
          </a:xfrm>
          <a:prstGeom prst="rect">
            <a:avLst/>
          </a:prstGeom>
        </p:spPr>
      </p:pic>
      <p:pic>
        <p:nvPicPr>
          <p:cNvPr id="16" name="Graphic 15" descr="Electrician">
            <a:extLst>
              <a:ext uri="{FF2B5EF4-FFF2-40B4-BE49-F238E27FC236}">
                <a16:creationId xmlns:a16="http://schemas.microsoft.com/office/drawing/2014/main" id="{8DC3DBA0-3DD7-414E-A7FE-7E519BB124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31098" y="5622758"/>
            <a:ext cx="914400" cy="914400"/>
          </a:xfrm>
          <a:prstGeom prst="rect">
            <a:avLst/>
          </a:prstGeom>
        </p:spPr>
      </p:pic>
      <p:sp>
        <p:nvSpPr>
          <p:cNvPr id="17" name="TextBox 16">
            <a:extLst>
              <a:ext uri="{FF2B5EF4-FFF2-40B4-BE49-F238E27FC236}">
                <a16:creationId xmlns:a16="http://schemas.microsoft.com/office/drawing/2014/main" id="{452769DD-CCF7-45AC-844B-75F669242D3D}"/>
              </a:ext>
            </a:extLst>
          </p:cNvPr>
          <p:cNvSpPr txBox="1"/>
          <p:nvPr/>
        </p:nvSpPr>
        <p:spPr>
          <a:xfrm>
            <a:off x="6110428" y="4746737"/>
            <a:ext cx="1273105" cy="369332"/>
          </a:xfrm>
          <a:prstGeom prst="rect">
            <a:avLst/>
          </a:prstGeom>
          <a:noFill/>
        </p:spPr>
        <p:txBody>
          <a:bodyPr wrap="none" rtlCol="0">
            <a:spAutoFit/>
          </a:bodyPr>
          <a:lstStyle/>
          <a:p>
            <a:r>
              <a:rPr lang="th-TH" dirty="0"/>
              <a:t>สหวิริยาเทเลคอม</a:t>
            </a:r>
            <a:endParaRPr lang="en-US" dirty="0"/>
          </a:p>
        </p:txBody>
      </p:sp>
      <p:sp>
        <p:nvSpPr>
          <p:cNvPr id="18" name="TextBox 17">
            <a:extLst>
              <a:ext uri="{FF2B5EF4-FFF2-40B4-BE49-F238E27FC236}">
                <a16:creationId xmlns:a16="http://schemas.microsoft.com/office/drawing/2014/main" id="{EA6185A0-7189-4AF9-9DF8-F3B709B13EBA}"/>
              </a:ext>
            </a:extLst>
          </p:cNvPr>
          <p:cNvSpPr txBox="1"/>
          <p:nvPr/>
        </p:nvSpPr>
        <p:spPr>
          <a:xfrm>
            <a:off x="7945128" y="4762416"/>
            <a:ext cx="1856598" cy="369332"/>
          </a:xfrm>
          <a:prstGeom prst="rect">
            <a:avLst/>
          </a:prstGeom>
          <a:noFill/>
        </p:spPr>
        <p:txBody>
          <a:bodyPr wrap="none" rtlCol="0">
            <a:spAutoFit/>
          </a:bodyPr>
          <a:lstStyle/>
          <a:p>
            <a:r>
              <a:rPr lang="th-TH" dirty="0"/>
              <a:t>ฟิลิปส์อิเลคทรอนิคส์(ปทท)</a:t>
            </a:r>
            <a:endParaRPr lang="en-US" dirty="0"/>
          </a:p>
        </p:txBody>
      </p:sp>
      <p:sp>
        <p:nvSpPr>
          <p:cNvPr id="19" name="TextBox 18">
            <a:extLst>
              <a:ext uri="{FF2B5EF4-FFF2-40B4-BE49-F238E27FC236}">
                <a16:creationId xmlns:a16="http://schemas.microsoft.com/office/drawing/2014/main" id="{0AEAA464-7019-4828-ABF0-9F111420AE5E}"/>
              </a:ext>
            </a:extLst>
          </p:cNvPr>
          <p:cNvSpPr txBox="1"/>
          <p:nvPr/>
        </p:nvSpPr>
        <p:spPr>
          <a:xfrm>
            <a:off x="9801725" y="3034046"/>
            <a:ext cx="1975221" cy="369332"/>
          </a:xfrm>
          <a:prstGeom prst="rect">
            <a:avLst/>
          </a:prstGeom>
          <a:noFill/>
        </p:spPr>
        <p:txBody>
          <a:bodyPr wrap="none" rtlCol="0">
            <a:spAutoFit/>
          </a:bodyPr>
          <a:lstStyle/>
          <a:p>
            <a:r>
              <a:rPr lang="th-TH" dirty="0" err="1"/>
              <a:t>ร้</a:t>
            </a:r>
            <a:r>
              <a:rPr lang="th-TH" dirty="0"/>
              <a:t>อกเ</a:t>
            </a:r>
            <a:r>
              <a:rPr lang="th-TH" dirty="0" err="1"/>
              <a:t>วิลธ์</a:t>
            </a:r>
            <a:r>
              <a:rPr lang="th-TH" dirty="0"/>
              <a:t>เฟอร์นิเจอร์(อินเดีย)</a:t>
            </a:r>
            <a:endParaRPr lang="en-US" dirty="0"/>
          </a:p>
        </p:txBody>
      </p:sp>
      <p:sp>
        <p:nvSpPr>
          <p:cNvPr id="20" name="TextBox 19">
            <a:extLst>
              <a:ext uri="{FF2B5EF4-FFF2-40B4-BE49-F238E27FC236}">
                <a16:creationId xmlns:a16="http://schemas.microsoft.com/office/drawing/2014/main" id="{BB368CCB-B586-4850-9C6E-6441DC573CA8}"/>
              </a:ext>
            </a:extLst>
          </p:cNvPr>
          <p:cNvSpPr txBox="1"/>
          <p:nvPr/>
        </p:nvSpPr>
        <p:spPr>
          <a:xfrm>
            <a:off x="9761651" y="3392927"/>
            <a:ext cx="2015295" cy="369332"/>
          </a:xfrm>
          <a:prstGeom prst="rect">
            <a:avLst/>
          </a:prstGeom>
          <a:noFill/>
        </p:spPr>
        <p:txBody>
          <a:bodyPr wrap="none" rtlCol="0">
            <a:spAutoFit/>
          </a:bodyPr>
          <a:lstStyle/>
          <a:p>
            <a:r>
              <a:rPr lang="th-TH" dirty="0"/>
              <a:t>สามารถเทเลคอม(มาเลย์เซ</a:t>
            </a:r>
            <a:r>
              <a:rPr lang="th-TH" dirty="0" err="1"/>
              <a:t>ีย</a:t>
            </a:r>
            <a:r>
              <a:rPr lang="th-TH" dirty="0"/>
              <a:t>)</a:t>
            </a:r>
            <a:endParaRPr lang="en-US" dirty="0"/>
          </a:p>
        </p:txBody>
      </p:sp>
      <p:sp>
        <p:nvSpPr>
          <p:cNvPr id="21" name="TextBox 20">
            <a:extLst>
              <a:ext uri="{FF2B5EF4-FFF2-40B4-BE49-F238E27FC236}">
                <a16:creationId xmlns:a16="http://schemas.microsoft.com/office/drawing/2014/main" id="{264198EF-9252-4C69-9FBE-75B17C5F9BE4}"/>
              </a:ext>
            </a:extLst>
          </p:cNvPr>
          <p:cNvSpPr txBox="1"/>
          <p:nvPr/>
        </p:nvSpPr>
        <p:spPr>
          <a:xfrm>
            <a:off x="9813642" y="3712928"/>
            <a:ext cx="1327608" cy="369332"/>
          </a:xfrm>
          <a:prstGeom prst="rect">
            <a:avLst/>
          </a:prstGeom>
          <a:noFill/>
        </p:spPr>
        <p:txBody>
          <a:bodyPr wrap="none" rtlCol="0">
            <a:spAutoFit/>
          </a:bodyPr>
          <a:lstStyle/>
          <a:p>
            <a:r>
              <a:rPr lang="th-TH" dirty="0"/>
              <a:t>เทเลคอม(กัมพูชา)</a:t>
            </a:r>
            <a:endParaRPr lang="en-US" dirty="0"/>
          </a:p>
        </p:txBody>
      </p:sp>
      <p:sp>
        <p:nvSpPr>
          <p:cNvPr id="22" name="TextBox 21">
            <a:extLst>
              <a:ext uri="{FF2B5EF4-FFF2-40B4-BE49-F238E27FC236}">
                <a16:creationId xmlns:a16="http://schemas.microsoft.com/office/drawing/2014/main" id="{B2021E10-A597-4B94-9E15-C1E39A6CB3B8}"/>
              </a:ext>
            </a:extLst>
          </p:cNvPr>
          <p:cNvSpPr txBox="1"/>
          <p:nvPr/>
        </p:nvSpPr>
        <p:spPr>
          <a:xfrm>
            <a:off x="9813642" y="4051507"/>
            <a:ext cx="889987" cy="369332"/>
          </a:xfrm>
          <a:prstGeom prst="rect">
            <a:avLst/>
          </a:prstGeom>
          <a:noFill/>
        </p:spPr>
        <p:txBody>
          <a:bodyPr wrap="none" rtlCol="0">
            <a:spAutoFit/>
          </a:bodyPr>
          <a:lstStyle/>
          <a:p>
            <a:r>
              <a:rPr lang="th-TH" dirty="0"/>
              <a:t>เจนบรรเจิด</a:t>
            </a:r>
            <a:endParaRPr lang="en-US" dirty="0"/>
          </a:p>
        </p:txBody>
      </p:sp>
      <p:pic>
        <p:nvPicPr>
          <p:cNvPr id="3078" name="Picture 6" descr="Indian Character | Character, Vector character design, Character design">
            <a:extLst>
              <a:ext uri="{FF2B5EF4-FFF2-40B4-BE49-F238E27FC236}">
                <a16:creationId xmlns:a16="http://schemas.microsoft.com/office/drawing/2014/main" id="{CFB60B16-B785-4A9E-BFE3-FA680E30845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6427" t="8105" r="36205" b="7739"/>
          <a:stretch/>
        </p:blipFill>
        <p:spPr bwMode="auto">
          <a:xfrm>
            <a:off x="9281491" y="2211528"/>
            <a:ext cx="478930" cy="11045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aracter From Malaysia Dressed In The Traditional Way Stock Vector -  Illustration of asean, diversity: 81007015">
            <a:extLst>
              <a:ext uri="{FF2B5EF4-FFF2-40B4-BE49-F238E27FC236}">
                <a16:creationId xmlns:a16="http://schemas.microsoft.com/office/drawing/2014/main" id="{B1F5B4EF-0439-47D1-BE5B-E62860FCF5F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1168" t="4679" r="22312" b="11345"/>
          <a:stretch/>
        </p:blipFill>
        <p:spPr bwMode="auto">
          <a:xfrm>
            <a:off x="8671875" y="2472569"/>
            <a:ext cx="635592" cy="10098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uddha Temple In Angkor Wat, Cambodia. Vintage Travel Background. 50-s  Style. EPS10 Vector Illustration Royalty Free Cliparts, Vectors, And Stock  Illustration. Image 140166703.">
            <a:extLst>
              <a:ext uri="{FF2B5EF4-FFF2-40B4-BE49-F238E27FC236}">
                <a16:creationId xmlns:a16="http://schemas.microsoft.com/office/drawing/2014/main" id="{4299C531-9E66-46B0-B555-1FC019D5F8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5928" y="3557630"/>
            <a:ext cx="808018" cy="80801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413 Thai dress cartoon Vector Images - Free &amp;amp; Royalty-free Thai dress  cartoon Vectors | Depositphotos®">
            <a:extLst>
              <a:ext uri="{FF2B5EF4-FFF2-40B4-BE49-F238E27FC236}">
                <a16:creationId xmlns:a16="http://schemas.microsoft.com/office/drawing/2014/main" id="{1DCC3960-26A4-4E1A-BA95-72A2C238DD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5730" y="4110144"/>
            <a:ext cx="1170431" cy="117043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DC5EC36-CC3A-47D7-9594-D671CA06A90F}"/>
              </a:ext>
            </a:extLst>
          </p:cNvPr>
          <p:cNvSpPr txBox="1"/>
          <p:nvPr/>
        </p:nvSpPr>
        <p:spPr>
          <a:xfrm>
            <a:off x="614079" y="1034715"/>
            <a:ext cx="4778616" cy="1446550"/>
          </a:xfrm>
          <a:prstGeom prst="rect">
            <a:avLst/>
          </a:prstGeom>
          <a:noFill/>
        </p:spPr>
        <p:txBody>
          <a:bodyPr wrap="none" rtlCol="0">
            <a:spAutoFit/>
          </a:bodyPr>
          <a:lstStyle/>
          <a:p>
            <a:r>
              <a:rPr lang="th-TH" sz="2400" dirty="0"/>
              <a:t>ดร. พสิษฐ์ ธนาโชติอนันต์กุล</a:t>
            </a:r>
          </a:p>
          <a:p>
            <a:r>
              <a:rPr lang="en-US" sz="1600" dirty="0" err="1"/>
              <a:t>Lineid</a:t>
            </a:r>
            <a:r>
              <a:rPr lang="en-US" sz="1600" dirty="0"/>
              <a:t>: </a:t>
            </a:r>
            <a:r>
              <a:rPr lang="en-US" sz="1600" dirty="0" err="1"/>
              <a:t>pasidthred</a:t>
            </a:r>
            <a:endParaRPr lang="en-US" sz="1600" dirty="0"/>
          </a:p>
          <a:p>
            <a:r>
              <a:rPr lang="en-US" sz="1600" dirty="0"/>
              <a:t>Email: </a:t>
            </a:r>
            <a:r>
              <a:rPr lang="en-US" sz="1600" dirty="0">
                <a:hlinkClick r:id="rId19"/>
              </a:rPr>
              <a:t>pasidthdr@gmail.com</a:t>
            </a:r>
            <a:endParaRPr lang="en-US" sz="1600" dirty="0"/>
          </a:p>
          <a:p>
            <a:r>
              <a:rPr lang="en-US" sz="1600" dirty="0" err="1"/>
              <a:t>Wechat</a:t>
            </a:r>
            <a:r>
              <a:rPr lang="en-US" sz="1600" dirty="0"/>
              <a:t>: +66873433043</a:t>
            </a:r>
          </a:p>
          <a:p>
            <a:r>
              <a:rPr lang="en-US" sz="1600" dirty="0" err="1"/>
              <a:t>Github</a:t>
            </a:r>
            <a:r>
              <a:rPr lang="en-US" sz="1600" dirty="0"/>
              <a:t>: https://github.com/DrPasidth?tab=repositories</a:t>
            </a:r>
          </a:p>
        </p:txBody>
      </p:sp>
      <p:sp>
        <p:nvSpPr>
          <p:cNvPr id="26" name="TextBox 25">
            <a:extLst>
              <a:ext uri="{FF2B5EF4-FFF2-40B4-BE49-F238E27FC236}">
                <a16:creationId xmlns:a16="http://schemas.microsoft.com/office/drawing/2014/main" id="{216341D4-F52B-45CD-829C-02C17830B408}"/>
              </a:ext>
            </a:extLst>
          </p:cNvPr>
          <p:cNvSpPr txBox="1"/>
          <p:nvPr/>
        </p:nvSpPr>
        <p:spPr>
          <a:xfrm>
            <a:off x="632926" y="2651387"/>
            <a:ext cx="2318263" cy="830997"/>
          </a:xfrm>
          <a:prstGeom prst="rect">
            <a:avLst/>
          </a:prstGeom>
          <a:noFill/>
        </p:spPr>
        <p:txBody>
          <a:bodyPr wrap="none" rtlCol="0">
            <a:spAutoFit/>
          </a:bodyPr>
          <a:lstStyle/>
          <a:p>
            <a:r>
              <a:rPr lang="th-TH" sz="2400" dirty="0"/>
              <a:t>ทีมงาน</a:t>
            </a:r>
          </a:p>
          <a:p>
            <a:r>
              <a:rPr lang="th-TH" sz="2400" dirty="0"/>
              <a:t>อจ. </a:t>
            </a:r>
            <a:r>
              <a:rPr lang="th-TH" sz="2400" dirty="0" err="1"/>
              <a:t>อัษฎง</a:t>
            </a:r>
            <a:r>
              <a:rPr lang="th-TH" sz="2400" dirty="0"/>
              <a:t> ภูวรักษ์ (วท.บ)</a:t>
            </a:r>
            <a:endParaRPr lang="en-US" sz="2400" dirty="0"/>
          </a:p>
        </p:txBody>
      </p:sp>
      <p:sp>
        <p:nvSpPr>
          <p:cNvPr id="3" name="Slide Number Placeholder 2">
            <a:extLst>
              <a:ext uri="{FF2B5EF4-FFF2-40B4-BE49-F238E27FC236}">
                <a16:creationId xmlns:a16="http://schemas.microsoft.com/office/drawing/2014/main" id="{BC63C10E-9A6C-4CDC-A4D6-79FE8AC1DEA2}"/>
              </a:ext>
            </a:extLst>
          </p:cNvPr>
          <p:cNvSpPr>
            <a:spLocks noGrp="1"/>
          </p:cNvSpPr>
          <p:nvPr>
            <p:ph type="sldNum" sz="quarter" idx="12"/>
          </p:nvPr>
        </p:nvSpPr>
        <p:spPr/>
        <p:txBody>
          <a:bodyPr/>
          <a:lstStyle/>
          <a:p>
            <a:fld id="{A6AF1B4E-90EC-4A51-B6E5-B702C054ECB0}" type="slidenum">
              <a:rPr lang="en-US" smtClean="0"/>
              <a:t>4</a:t>
            </a:fld>
            <a:endParaRPr lang="en-US" dirty="0"/>
          </a:p>
        </p:txBody>
      </p:sp>
    </p:spTree>
    <p:extLst>
      <p:ext uri="{BB962C8B-B14F-4D97-AF65-F5344CB8AC3E}">
        <p14:creationId xmlns:p14="http://schemas.microsoft.com/office/powerpoint/2010/main" val="1367389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6D2709-3C26-4B4F-ADC0-C8C674FCEFA2}"/>
              </a:ext>
            </a:extLst>
          </p:cNvPr>
          <p:cNvPicPr>
            <a:picLocks noChangeAspect="1"/>
          </p:cNvPicPr>
          <p:nvPr/>
        </p:nvPicPr>
        <p:blipFill>
          <a:blip r:embed="rId2"/>
          <a:stretch>
            <a:fillRect/>
          </a:stretch>
        </p:blipFill>
        <p:spPr>
          <a:xfrm>
            <a:off x="0" y="735095"/>
            <a:ext cx="12192000" cy="5387809"/>
          </a:xfrm>
          <a:prstGeom prst="rect">
            <a:avLst/>
          </a:prstGeom>
        </p:spPr>
      </p:pic>
      <p:sp>
        <p:nvSpPr>
          <p:cNvPr id="2" name="Slide Number Placeholder 1">
            <a:extLst>
              <a:ext uri="{FF2B5EF4-FFF2-40B4-BE49-F238E27FC236}">
                <a16:creationId xmlns:a16="http://schemas.microsoft.com/office/drawing/2014/main" id="{413F7992-2646-4790-98A0-7523F27103BB}"/>
              </a:ext>
            </a:extLst>
          </p:cNvPr>
          <p:cNvSpPr>
            <a:spLocks noGrp="1"/>
          </p:cNvSpPr>
          <p:nvPr>
            <p:ph type="sldNum" sz="quarter" idx="12"/>
          </p:nvPr>
        </p:nvSpPr>
        <p:spPr/>
        <p:txBody>
          <a:bodyPr/>
          <a:lstStyle/>
          <a:p>
            <a:fld id="{A6AF1B4E-90EC-4A51-B6E5-B702C054ECB0}" type="slidenum">
              <a:rPr lang="en-US" smtClean="0"/>
              <a:t>40</a:t>
            </a:fld>
            <a:endParaRPr lang="en-US" dirty="0"/>
          </a:p>
        </p:txBody>
      </p:sp>
    </p:spTree>
    <p:extLst>
      <p:ext uri="{BB962C8B-B14F-4D97-AF65-F5344CB8AC3E}">
        <p14:creationId xmlns:p14="http://schemas.microsoft.com/office/powerpoint/2010/main" val="22704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31990-2EA4-42BA-9718-BB9D4DBBE5A4}"/>
              </a:ext>
            </a:extLst>
          </p:cNvPr>
          <p:cNvPicPr>
            <a:picLocks noChangeAspect="1"/>
          </p:cNvPicPr>
          <p:nvPr/>
        </p:nvPicPr>
        <p:blipFill>
          <a:blip r:embed="rId2"/>
          <a:stretch>
            <a:fillRect/>
          </a:stretch>
        </p:blipFill>
        <p:spPr>
          <a:xfrm>
            <a:off x="0" y="892471"/>
            <a:ext cx="12192000" cy="5073057"/>
          </a:xfrm>
          <a:prstGeom prst="rect">
            <a:avLst/>
          </a:prstGeom>
        </p:spPr>
      </p:pic>
      <p:sp>
        <p:nvSpPr>
          <p:cNvPr id="2" name="Slide Number Placeholder 1">
            <a:extLst>
              <a:ext uri="{FF2B5EF4-FFF2-40B4-BE49-F238E27FC236}">
                <a16:creationId xmlns:a16="http://schemas.microsoft.com/office/drawing/2014/main" id="{D1A141B7-8946-4C3A-A85F-1A048A1FA8E7}"/>
              </a:ext>
            </a:extLst>
          </p:cNvPr>
          <p:cNvSpPr>
            <a:spLocks noGrp="1"/>
          </p:cNvSpPr>
          <p:nvPr>
            <p:ph type="sldNum" sz="quarter" idx="12"/>
          </p:nvPr>
        </p:nvSpPr>
        <p:spPr/>
        <p:txBody>
          <a:bodyPr/>
          <a:lstStyle/>
          <a:p>
            <a:fld id="{A6AF1B4E-90EC-4A51-B6E5-B702C054ECB0}" type="slidenum">
              <a:rPr lang="en-US" smtClean="0"/>
              <a:t>41</a:t>
            </a:fld>
            <a:endParaRPr lang="en-US" dirty="0"/>
          </a:p>
        </p:txBody>
      </p:sp>
    </p:spTree>
    <p:extLst>
      <p:ext uri="{BB962C8B-B14F-4D97-AF65-F5344CB8AC3E}">
        <p14:creationId xmlns:p14="http://schemas.microsoft.com/office/powerpoint/2010/main" val="1435808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671E5-70EE-4213-A8E0-976464DDC745}"/>
              </a:ext>
            </a:extLst>
          </p:cNvPr>
          <p:cNvSpPr>
            <a:spLocks noGrp="1"/>
          </p:cNvSpPr>
          <p:nvPr>
            <p:ph type="title"/>
          </p:nvPr>
        </p:nvSpPr>
        <p:spPr/>
        <p:txBody>
          <a:bodyPr/>
          <a:lstStyle/>
          <a:p>
            <a:r>
              <a:rPr lang="en-US" dirty="0"/>
              <a:t>End of Session 1</a:t>
            </a:r>
          </a:p>
        </p:txBody>
      </p:sp>
      <p:sp>
        <p:nvSpPr>
          <p:cNvPr id="2" name="Slide Number Placeholder 1">
            <a:extLst>
              <a:ext uri="{FF2B5EF4-FFF2-40B4-BE49-F238E27FC236}">
                <a16:creationId xmlns:a16="http://schemas.microsoft.com/office/drawing/2014/main" id="{603C82B7-E028-4034-BBC0-943E8CBDFB97}"/>
              </a:ext>
            </a:extLst>
          </p:cNvPr>
          <p:cNvSpPr>
            <a:spLocks noGrp="1"/>
          </p:cNvSpPr>
          <p:nvPr>
            <p:ph type="sldNum" sz="quarter" idx="12"/>
          </p:nvPr>
        </p:nvSpPr>
        <p:spPr/>
        <p:txBody>
          <a:bodyPr/>
          <a:lstStyle/>
          <a:p>
            <a:fld id="{A6AF1B4E-90EC-4A51-B6E5-B702C054ECB0}" type="slidenum">
              <a:rPr lang="en-US" smtClean="0"/>
              <a:t>42</a:t>
            </a:fld>
            <a:endParaRPr lang="en-US" dirty="0"/>
          </a:p>
        </p:txBody>
      </p:sp>
    </p:spTree>
    <p:extLst>
      <p:ext uri="{BB962C8B-B14F-4D97-AF65-F5344CB8AC3E}">
        <p14:creationId xmlns:p14="http://schemas.microsoft.com/office/powerpoint/2010/main" val="418668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artFactoryTM - The Next-Gen Industrial IoT">
            <a:extLst>
              <a:ext uri="{FF2B5EF4-FFF2-40B4-BE49-F238E27FC236}">
                <a16:creationId xmlns:a16="http://schemas.microsoft.com/office/drawing/2014/main" id="{1654F89A-7B6E-480E-8C59-E395A2115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543" y="0"/>
            <a:ext cx="10348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76FCC24-EB6B-4BE3-BE97-03A7236034D6}"/>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41182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troduction - IoT and Sensors | Advantages of Sensor Networking |  Manufacturing IoT Essentials | KEYENCE America">
            <a:extLst>
              <a:ext uri="{FF2B5EF4-FFF2-40B4-BE49-F238E27FC236}">
                <a16:creationId xmlns:a16="http://schemas.microsoft.com/office/drawing/2014/main" id="{87899D1D-8819-41A1-9B73-6A162C70B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078" y="291668"/>
            <a:ext cx="8282609" cy="62051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4EE741C-FFC7-45AE-9A95-A67234837C46}"/>
              </a:ext>
            </a:extLst>
          </p:cNvPr>
          <p:cNvSpPr>
            <a:spLocks noGrp="1"/>
          </p:cNvSpPr>
          <p:nvPr>
            <p:ph type="sldNum" sz="quarter" idx="12"/>
          </p:nvPr>
        </p:nvSpPr>
        <p:spPr/>
        <p:txBody>
          <a:bodyPr/>
          <a:lstStyle/>
          <a:p>
            <a:fld id="{A6AF1B4E-90EC-4A51-B6E5-B702C054ECB0}" type="slidenum">
              <a:rPr lang="en-US" smtClean="0"/>
              <a:t>6</a:t>
            </a:fld>
            <a:endParaRPr lang="en-US" dirty="0"/>
          </a:p>
        </p:txBody>
      </p:sp>
    </p:spTree>
    <p:extLst>
      <p:ext uri="{BB962C8B-B14F-4D97-AF65-F5344CB8AC3E}">
        <p14:creationId xmlns:p14="http://schemas.microsoft.com/office/powerpoint/2010/main" val="262312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pplied Sciences | Free Full-Text | Opportunities for Industry 4.0 to  Support Remanufacturing">
            <a:extLst>
              <a:ext uri="{FF2B5EF4-FFF2-40B4-BE49-F238E27FC236}">
                <a16:creationId xmlns:a16="http://schemas.microsoft.com/office/drawing/2014/main" id="{A2AB25BC-F278-4DEA-B820-03AACBA48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0"/>
            <a:ext cx="7191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2D1C0BF-0E28-462B-809C-CC511FA3ED09}"/>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129748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ductivity Improvement using IoT and Automation">
            <a:extLst>
              <a:ext uri="{FF2B5EF4-FFF2-40B4-BE49-F238E27FC236}">
                <a16:creationId xmlns:a16="http://schemas.microsoft.com/office/drawing/2014/main" id="{BF9865AB-EBE1-4188-A9AD-E714C81AA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12192000" cy="56578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F348FE-6066-493E-ADE5-FC043002D63B}"/>
              </a:ext>
            </a:extLst>
          </p:cNvPr>
          <p:cNvSpPr>
            <a:spLocks noGrp="1"/>
          </p:cNvSpPr>
          <p:nvPr>
            <p:ph type="sldNum" sz="quarter" idx="12"/>
          </p:nvPr>
        </p:nvSpPr>
        <p:spPr/>
        <p:txBody>
          <a:bodyPr/>
          <a:lstStyle/>
          <a:p>
            <a:fld id="{A6AF1B4E-90EC-4A51-B6E5-B702C054ECB0}" type="slidenum">
              <a:rPr lang="en-US" smtClean="0"/>
              <a:t>8</a:t>
            </a:fld>
            <a:endParaRPr lang="en-US" dirty="0"/>
          </a:p>
        </p:txBody>
      </p:sp>
    </p:spTree>
    <p:extLst>
      <p:ext uri="{BB962C8B-B14F-4D97-AF65-F5344CB8AC3E}">
        <p14:creationId xmlns:p14="http://schemas.microsoft.com/office/powerpoint/2010/main" val="274495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3BE5C8-8ED1-4933-AEEE-4C9FA96D3ED6}"/>
              </a:ext>
            </a:extLst>
          </p:cNvPr>
          <p:cNvPicPr>
            <a:picLocks noChangeAspect="1"/>
          </p:cNvPicPr>
          <p:nvPr/>
        </p:nvPicPr>
        <p:blipFill>
          <a:blip r:embed="rId2"/>
          <a:stretch>
            <a:fillRect/>
          </a:stretch>
        </p:blipFill>
        <p:spPr>
          <a:xfrm>
            <a:off x="834887" y="166609"/>
            <a:ext cx="10323443" cy="6652885"/>
          </a:xfrm>
          <a:prstGeom prst="rect">
            <a:avLst/>
          </a:prstGeom>
        </p:spPr>
      </p:pic>
      <p:sp>
        <p:nvSpPr>
          <p:cNvPr id="3" name="Slide Number Placeholder 2">
            <a:extLst>
              <a:ext uri="{FF2B5EF4-FFF2-40B4-BE49-F238E27FC236}">
                <a16:creationId xmlns:a16="http://schemas.microsoft.com/office/drawing/2014/main" id="{F0394C8C-0259-4BE8-AC1F-C30E3713E441}"/>
              </a:ext>
            </a:extLst>
          </p:cNvPr>
          <p:cNvSpPr>
            <a:spLocks noGrp="1"/>
          </p:cNvSpPr>
          <p:nvPr>
            <p:ph type="sldNum" sz="quarter" idx="12"/>
          </p:nvPr>
        </p:nvSpPr>
        <p:spPr/>
        <p:txBody>
          <a:bodyPr/>
          <a:lstStyle/>
          <a:p>
            <a:fld id="{A6AF1B4E-90EC-4A51-B6E5-B702C054ECB0}" type="slidenum">
              <a:rPr lang="en-US" smtClean="0"/>
              <a:t>9</a:t>
            </a:fld>
            <a:endParaRPr lang="en-US" dirty="0"/>
          </a:p>
        </p:txBody>
      </p:sp>
    </p:spTree>
    <p:extLst>
      <p:ext uri="{BB962C8B-B14F-4D97-AF65-F5344CB8AC3E}">
        <p14:creationId xmlns:p14="http://schemas.microsoft.com/office/powerpoint/2010/main" val="3412486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462</TotalTime>
  <Words>2009</Words>
  <Application>Microsoft Office PowerPoint</Application>
  <PresentationFormat>Widescreen</PresentationFormat>
  <Paragraphs>269</Paragraphs>
  <Slides>42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Franklin Gothic Book</vt:lpstr>
      <vt:lpstr>Poppins</vt:lpstr>
      <vt:lpstr>Segoe UI</vt:lpstr>
      <vt:lpstr>TH SarabunPSK</vt:lpstr>
      <vt:lpstr>Office Theme</vt:lpstr>
      <vt:lpstr>การประยุกต์ระบบ IOT เพิ่มผลิตภาพการผลิต ด้วยโปรแกรม Arduino &amp; I.O.T. September 7th 2021</vt:lpstr>
      <vt:lpstr>หัวข้อการบรรยาย</vt:lpstr>
      <vt:lpstr>Slide 3</vt:lpstr>
      <vt:lpstr>ผู้บรรยาย</vt:lpstr>
      <vt:lpstr>PowerPoint Presentation</vt:lpstr>
      <vt:lpstr>PowerPoint Presentation</vt:lpstr>
      <vt:lpstr>PowerPoint Presentation</vt:lpstr>
      <vt:lpstr>PowerPoint Presentation</vt:lpstr>
      <vt:lpstr>PowerPoint Presentation</vt:lpstr>
      <vt:lpstr>PowerPoint Presentation</vt:lpstr>
      <vt:lpstr>IoT and Better Manufacturing</vt:lpstr>
      <vt:lpstr>PowerPoint Presentation</vt:lpstr>
      <vt:lpstr>PowerPoint Presentation</vt:lpstr>
      <vt:lpstr>PowerPoint Presentation</vt:lpstr>
      <vt:lpstr>IoT and Better Sales</vt:lpstr>
      <vt:lpstr>PowerPoint Presentation</vt:lpstr>
      <vt:lpstr>IoT and Better Post Sales</vt:lpstr>
      <vt:lpstr>PowerPoint Presentation</vt:lpstr>
      <vt:lpstr>IoT All the way</vt:lpstr>
      <vt:lpstr>PowerPoint Presentation</vt:lpstr>
      <vt:lpstr>A Success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Way to Go - Lorawan</vt:lpstr>
      <vt:lpstr>PowerPoint Presentation</vt:lpstr>
      <vt:lpstr>System architecture</vt:lpstr>
      <vt:lpstr>Integrated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Session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การประยุกต์ระบบ IOT เพิ่มผลิตภาพการผลิต ด้วยโปรแกรม Arduino</dc:title>
  <dc:creator>Administator</dc:creator>
  <cp:lastModifiedBy>Administator</cp:lastModifiedBy>
  <cp:revision>10</cp:revision>
  <dcterms:created xsi:type="dcterms:W3CDTF">2021-09-02T17:40:58Z</dcterms:created>
  <dcterms:modified xsi:type="dcterms:W3CDTF">2021-09-06T23:33:45Z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